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2"/>
  </p:notesMasterIdLst>
  <p:sldIdLst>
    <p:sldId id="256" r:id="rId2"/>
    <p:sldId id="321" r:id="rId3"/>
    <p:sldId id="310" r:id="rId4"/>
    <p:sldId id="309" r:id="rId5"/>
    <p:sldId id="311" r:id="rId6"/>
    <p:sldId id="324" r:id="rId7"/>
    <p:sldId id="339" r:id="rId8"/>
    <p:sldId id="313" r:id="rId9"/>
    <p:sldId id="314" r:id="rId10"/>
    <p:sldId id="322" r:id="rId11"/>
    <p:sldId id="325" r:id="rId12"/>
    <p:sldId id="326" r:id="rId13"/>
    <p:sldId id="317" r:id="rId14"/>
    <p:sldId id="315" r:id="rId15"/>
    <p:sldId id="308" r:id="rId16"/>
    <p:sldId id="330" r:id="rId17"/>
    <p:sldId id="318" r:id="rId18"/>
    <p:sldId id="323" r:id="rId19"/>
    <p:sldId id="338" r:id="rId20"/>
    <p:sldId id="328" r:id="rId21"/>
    <p:sldId id="331" r:id="rId22"/>
    <p:sldId id="332" r:id="rId23"/>
    <p:sldId id="333" r:id="rId24"/>
    <p:sldId id="334" r:id="rId25"/>
    <p:sldId id="335" r:id="rId26"/>
    <p:sldId id="329" r:id="rId27"/>
    <p:sldId id="316" r:id="rId28"/>
    <p:sldId id="337" r:id="rId29"/>
    <p:sldId id="336" r:id="rId30"/>
    <p:sldId id="285" r:id="rId31"/>
  </p:sldIdLst>
  <p:sldSz cx="9144000" cy="5143500" type="screen16x9"/>
  <p:notesSz cx="6858000" cy="9144000"/>
  <p:embeddedFontLst>
    <p:embeddedFont>
      <p:font typeface="Cambria Math" panose="02040503050406030204" pitchFamily="18" charset="0"/>
      <p:regular r:id="rId33"/>
    </p:embeddedFont>
    <p:embeddedFont>
      <p:font typeface="Chau Philomene One" panose="020B0604020202020204" charset="0"/>
      <p:regular r:id="rId34"/>
      <p:italic r:id="rId35"/>
    </p:embeddedFont>
    <p:embeddedFont>
      <p:font typeface="Hind" panose="02000000000000000000" pitchFamily="2" charset="0"/>
      <p:regular r:id="rId36"/>
      <p:bold r:id="rId37"/>
    </p:embeddedFont>
    <p:embeddedFont>
      <p:font typeface="Open Sans" panose="020B0606030504020204" pitchFamily="34" charset="0"/>
      <p:regular r:id="rId38"/>
      <p:bold r:id="rId39"/>
      <p:italic r:id="rId40"/>
      <p:boldItalic r:id="rId41"/>
    </p:embeddedFont>
    <p:embeddedFont>
      <p:font typeface="Open Sans Medium"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2D6C7-1C07-4AB7-AFF0-3E77B6FD68F9}" v="3417" dt="2025-09-26T08:34:44.596"/>
  </p1510:revLst>
</p1510:revInfo>
</file>

<file path=ppt/tableStyles.xml><?xml version="1.0" encoding="utf-8"?>
<a:tblStyleLst xmlns:a="http://schemas.openxmlformats.org/drawingml/2006/main" def="{81A94DBF-264B-4789-AD57-22366AFB77A6}">
  <a:tblStyle styleId="{81A94DBF-264B-4789-AD57-22366AFB77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78" autoAdjust="0"/>
  </p:normalViewPr>
  <p:slideViewPr>
    <p:cSldViewPr snapToGrid="0">
      <p:cViewPr>
        <p:scale>
          <a:sx n="92" d="100"/>
          <a:sy n="92" d="100"/>
        </p:scale>
        <p:origin x="1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YSTEL BESCHE-RICHARD" userId="c409f5ba-a0c5-4726-9c42-114408294a29" providerId="ADAL" clId="{4792D6C7-1C07-4AB7-AFF0-3E77B6FD68F9}"/>
    <pc:docChg chg="undo redo custSel mod addSld delSld modSld sldOrd delMainMaster">
      <pc:chgData name="CHRYSTEL BESCHE-RICHARD" userId="c409f5ba-a0c5-4726-9c42-114408294a29" providerId="ADAL" clId="{4792D6C7-1C07-4AB7-AFF0-3E77B6FD68F9}" dt="2025-09-26T08:38:21.656" v="18048" actId="1076"/>
      <pc:docMkLst>
        <pc:docMk/>
      </pc:docMkLst>
      <pc:sldChg chg="addSp modSp mod modNotesTx">
        <pc:chgData name="CHRYSTEL BESCHE-RICHARD" userId="c409f5ba-a0c5-4726-9c42-114408294a29" providerId="ADAL" clId="{4792D6C7-1C07-4AB7-AFF0-3E77B6FD68F9}" dt="2025-09-26T08:35:11.751" v="18008" actId="20577"/>
        <pc:sldMkLst>
          <pc:docMk/>
          <pc:sldMk cId="0" sldId="256"/>
        </pc:sldMkLst>
        <pc:spChg chg="add mod">
          <ac:chgData name="CHRYSTEL BESCHE-RICHARD" userId="c409f5ba-a0c5-4726-9c42-114408294a29" providerId="ADAL" clId="{4792D6C7-1C07-4AB7-AFF0-3E77B6FD68F9}" dt="2025-09-23T14:04:04.356" v="8272" actId="1076"/>
          <ac:spMkLst>
            <pc:docMk/>
            <pc:sldMk cId="0" sldId="256"/>
            <ac:spMk id="6" creationId="{4D69105D-B830-49CC-BD31-B73EA1D21BE0}"/>
          </ac:spMkLst>
        </pc:spChg>
        <pc:spChg chg="mod">
          <ac:chgData name="CHRYSTEL BESCHE-RICHARD" userId="c409f5ba-a0c5-4726-9c42-114408294a29" providerId="ADAL" clId="{4792D6C7-1C07-4AB7-AFF0-3E77B6FD68F9}" dt="2025-09-14T16:58:53.684" v="326" actId="1076"/>
          <ac:spMkLst>
            <pc:docMk/>
            <pc:sldMk cId="0" sldId="256"/>
            <ac:spMk id="430" creationId="{00000000-0000-0000-0000-000000000000}"/>
          </ac:spMkLst>
        </pc:spChg>
        <pc:spChg chg="mod">
          <ac:chgData name="CHRYSTEL BESCHE-RICHARD" userId="c409f5ba-a0c5-4726-9c42-114408294a29" providerId="ADAL" clId="{4792D6C7-1C07-4AB7-AFF0-3E77B6FD68F9}" dt="2025-09-14T17:00:25.417" v="377" actId="1076"/>
          <ac:spMkLst>
            <pc:docMk/>
            <pc:sldMk cId="0" sldId="256"/>
            <ac:spMk id="431" creationId="{00000000-0000-0000-0000-000000000000}"/>
          </ac:spMkLst>
        </pc:spChg>
        <pc:picChg chg="add mod">
          <ac:chgData name="CHRYSTEL BESCHE-RICHARD" userId="c409f5ba-a0c5-4726-9c42-114408294a29" providerId="ADAL" clId="{4792D6C7-1C07-4AB7-AFF0-3E77B6FD68F9}" dt="2025-09-24T12:57:23.472" v="11499" actId="1076"/>
          <ac:picMkLst>
            <pc:docMk/>
            <pc:sldMk cId="0" sldId="256"/>
            <ac:picMk id="8" creationId="{0A2544AB-0877-4A30-94F0-EDC701BC2AA8}"/>
          </ac:picMkLst>
        </pc:picChg>
        <pc:picChg chg="add mod">
          <ac:chgData name="CHRYSTEL BESCHE-RICHARD" userId="c409f5ba-a0c5-4726-9c42-114408294a29" providerId="ADAL" clId="{4792D6C7-1C07-4AB7-AFF0-3E77B6FD68F9}" dt="2025-09-24T12:58:34.522" v="11506" actId="14100"/>
          <ac:picMkLst>
            <pc:docMk/>
            <pc:sldMk cId="0" sldId="256"/>
            <ac:picMk id="10" creationId="{D04C085A-A4FC-4503-B729-FA915B5BB81A}"/>
          </ac:picMkLst>
        </pc:picChg>
        <pc:picChg chg="add mod">
          <ac:chgData name="CHRYSTEL BESCHE-RICHARD" userId="c409f5ba-a0c5-4726-9c42-114408294a29" providerId="ADAL" clId="{4792D6C7-1C07-4AB7-AFF0-3E77B6FD68F9}" dt="2025-09-24T12:57:59.636" v="11503" actId="1076"/>
          <ac:picMkLst>
            <pc:docMk/>
            <pc:sldMk cId="0" sldId="256"/>
            <ac:picMk id="11" creationId="{F7EC7A5A-E65D-40E7-A1CD-178B20BF13A0}"/>
          </ac:picMkLst>
        </pc:picChg>
        <pc:picChg chg="add mod">
          <ac:chgData name="CHRYSTEL BESCHE-RICHARD" userId="c409f5ba-a0c5-4726-9c42-114408294a29" providerId="ADAL" clId="{4792D6C7-1C07-4AB7-AFF0-3E77B6FD68F9}" dt="2025-09-24T12:58:03.732" v="11504" actId="1076"/>
          <ac:picMkLst>
            <pc:docMk/>
            <pc:sldMk cId="0" sldId="256"/>
            <ac:picMk id="12" creationId="{85B42DDC-2F8C-43F8-B904-DF33929500FB}"/>
          </ac:picMkLst>
        </pc:picChg>
      </pc:sldChg>
      <pc:sldChg chg="del">
        <pc:chgData name="CHRYSTEL BESCHE-RICHARD" userId="c409f5ba-a0c5-4726-9c42-114408294a29" providerId="ADAL" clId="{4792D6C7-1C07-4AB7-AFF0-3E77B6FD68F9}" dt="2025-09-23T12:43:39.615" v="5994" actId="47"/>
        <pc:sldMkLst>
          <pc:docMk/>
          <pc:sldMk cId="0" sldId="257"/>
        </pc:sldMkLst>
      </pc:sldChg>
      <pc:sldChg chg="del">
        <pc:chgData name="CHRYSTEL BESCHE-RICHARD" userId="c409f5ba-a0c5-4726-9c42-114408294a29" providerId="ADAL" clId="{4792D6C7-1C07-4AB7-AFF0-3E77B6FD68F9}" dt="2025-09-23T12:43:40.396" v="5995" actId="47"/>
        <pc:sldMkLst>
          <pc:docMk/>
          <pc:sldMk cId="0" sldId="258"/>
        </pc:sldMkLst>
      </pc:sldChg>
      <pc:sldChg chg="del">
        <pc:chgData name="CHRYSTEL BESCHE-RICHARD" userId="c409f5ba-a0c5-4726-9c42-114408294a29" providerId="ADAL" clId="{4792D6C7-1C07-4AB7-AFF0-3E77B6FD68F9}" dt="2025-09-23T12:43:41.080" v="5996" actId="47"/>
        <pc:sldMkLst>
          <pc:docMk/>
          <pc:sldMk cId="0" sldId="259"/>
        </pc:sldMkLst>
      </pc:sldChg>
      <pc:sldChg chg="del">
        <pc:chgData name="CHRYSTEL BESCHE-RICHARD" userId="c409f5ba-a0c5-4726-9c42-114408294a29" providerId="ADAL" clId="{4792D6C7-1C07-4AB7-AFF0-3E77B6FD68F9}" dt="2025-09-23T12:43:41.745" v="5997" actId="47"/>
        <pc:sldMkLst>
          <pc:docMk/>
          <pc:sldMk cId="0" sldId="260"/>
        </pc:sldMkLst>
      </pc:sldChg>
      <pc:sldChg chg="del">
        <pc:chgData name="CHRYSTEL BESCHE-RICHARD" userId="c409f5ba-a0c5-4726-9c42-114408294a29" providerId="ADAL" clId="{4792D6C7-1C07-4AB7-AFF0-3E77B6FD68F9}" dt="2025-09-23T12:43:42.300" v="5998" actId="47"/>
        <pc:sldMkLst>
          <pc:docMk/>
          <pc:sldMk cId="0" sldId="261"/>
        </pc:sldMkLst>
      </pc:sldChg>
      <pc:sldChg chg="del">
        <pc:chgData name="CHRYSTEL BESCHE-RICHARD" userId="c409f5ba-a0c5-4726-9c42-114408294a29" providerId="ADAL" clId="{4792D6C7-1C07-4AB7-AFF0-3E77B6FD68F9}" dt="2025-09-23T12:43:42.830" v="5999" actId="47"/>
        <pc:sldMkLst>
          <pc:docMk/>
          <pc:sldMk cId="0" sldId="262"/>
        </pc:sldMkLst>
      </pc:sldChg>
      <pc:sldChg chg="del">
        <pc:chgData name="CHRYSTEL BESCHE-RICHARD" userId="c409f5ba-a0c5-4726-9c42-114408294a29" providerId="ADAL" clId="{4792D6C7-1C07-4AB7-AFF0-3E77B6FD68F9}" dt="2025-09-23T12:43:43.667" v="6000" actId="47"/>
        <pc:sldMkLst>
          <pc:docMk/>
          <pc:sldMk cId="0" sldId="263"/>
        </pc:sldMkLst>
      </pc:sldChg>
      <pc:sldChg chg="del">
        <pc:chgData name="CHRYSTEL BESCHE-RICHARD" userId="c409f5ba-a0c5-4726-9c42-114408294a29" providerId="ADAL" clId="{4792D6C7-1C07-4AB7-AFF0-3E77B6FD68F9}" dt="2025-09-23T12:43:44.268" v="6001" actId="47"/>
        <pc:sldMkLst>
          <pc:docMk/>
          <pc:sldMk cId="0" sldId="264"/>
        </pc:sldMkLst>
      </pc:sldChg>
      <pc:sldChg chg="del">
        <pc:chgData name="CHRYSTEL BESCHE-RICHARD" userId="c409f5ba-a0c5-4726-9c42-114408294a29" providerId="ADAL" clId="{4792D6C7-1C07-4AB7-AFF0-3E77B6FD68F9}" dt="2025-09-23T12:43:44.785" v="6002" actId="47"/>
        <pc:sldMkLst>
          <pc:docMk/>
          <pc:sldMk cId="0" sldId="265"/>
        </pc:sldMkLst>
      </pc:sldChg>
      <pc:sldChg chg="del">
        <pc:chgData name="CHRYSTEL BESCHE-RICHARD" userId="c409f5ba-a0c5-4726-9c42-114408294a29" providerId="ADAL" clId="{4792D6C7-1C07-4AB7-AFF0-3E77B6FD68F9}" dt="2025-09-23T12:43:46.206" v="6003" actId="47"/>
        <pc:sldMkLst>
          <pc:docMk/>
          <pc:sldMk cId="0" sldId="266"/>
        </pc:sldMkLst>
      </pc:sldChg>
      <pc:sldChg chg="modSp del mod">
        <pc:chgData name="CHRYSTEL BESCHE-RICHARD" userId="c409f5ba-a0c5-4726-9c42-114408294a29" providerId="ADAL" clId="{4792D6C7-1C07-4AB7-AFF0-3E77B6FD68F9}" dt="2025-09-25T18:20:51.625" v="14163" actId="47"/>
        <pc:sldMkLst>
          <pc:docMk/>
          <pc:sldMk cId="0" sldId="267"/>
        </pc:sldMkLst>
        <pc:spChg chg="mod">
          <ac:chgData name="CHRYSTEL BESCHE-RICHARD" userId="c409f5ba-a0c5-4726-9c42-114408294a29" providerId="ADAL" clId="{4792D6C7-1C07-4AB7-AFF0-3E77B6FD68F9}" dt="2025-09-25T18:17:29.839" v="14132" actId="20577"/>
          <ac:spMkLst>
            <pc:docMk/>
            <pc:sldMk cId="0" sldId="267"/>
            <ac:spMk id="1570" creationId="{00000000-0000-0000-0000-000000000000}"/>
          </ac:spMkLst>
        </pc:spChg>
      </pc:sldChg>
      <pc:sldChg chg="del">
        <pc:chgData name="CHRYSTEL BESCHE-RICHARD" userId="c409f5ba-a0c5-4726-9c42-114408294a29" providerId="ADAL" clId="{4792D6C7-1C07-4AB7-AFF0-3E77B6FD68F9}" dt="2025-09-23T12:43:47.241" v="6005" actId="47"/>
        <pc:sldMkLst>
          <pc:docMk/>
          <pc:sldMk cId="0" sldId="268"/>
        </pc:sldMkLst>
      </pc:sldChg>
      <pc:sldChg chg="del">
        <pc:chgData name="CHRYSTEL BESCHE-RICHARD" userId="c409f5ba-a0c5-4726-9c42-114408294a29" providerId="ADAL" clId="{4792D6C7-1C07-4AB7-AFF0-3E77B6FD68F9}" dt="2025-09-23T12:43:47.668" v="6006" actId="47"/>
        <pc:sldMkLst>
          <pc:docMk/>
          <pc:sldMk cId="0" sldId="269"/>
        </pc:sldMkLst>
      </pc:sldChg>
      <pc:sldChg chg="del">
        <pc:chgData name="CHRYSTEL BESCHE-RICHARD" userId="c409f5ba-a0c5-4726-9c42-114408294a29" providerId="ADAL" clId="{4792D6C7-1C07-4AB7-AFF0-3E77B6FD68F9}" dt="2025-09-23T12:43:48.072" v="6007" actId="47"/>
        <pc:sldMkLst>
          <pc:docMk/>
          <pc:sldMk cId="0" sldId="270"/>
        </pc:sldMkLst>
      </pc:sldChg>
      <pc:sldChg chg="del">
        <pc:chgData name="CHRYSTEL BESCHE-RICHARD" userId="c409f5ba-a0c5-4726-9c42-114408294a29" providerId="ADAL" clId="{4792D6C7-1C07-4AB7-AFF0-3E77B6FD68F9}" dt="2025-09-23T12:43:49.024" v="6008" actId="47"/>
        <pc:sldMkLst>
          <pc:docMk/>
          <pc:sldMk cId="0" sldId="271"/>
        </pc:sldMkLst>
      </pc:sldChg>
      <pc:sldChg chg="del">
        <pc:chgData name="CHRYSTEL BESCHE-RICHARD" userId="c409f5ba-a0c5-4726-9c42-114408294a29" providerId="ADAL" clId="{4792D6C7-1C07-4AB7-AFF0-3E77B6FD68F9}" dt="2025-09-23T12:43:49.716" v="6009" actId="47"/>
        <pc:sldMkLst>
          <pc:docMk/>
          <pc:sldMk cId="0" sldId="272"/>
        </pc:sldMkLst>
      </pc:sldChg>
      <pc:sldChg chg="del">
        <pc:chgData name="CHRYSTEL BESCHE-RICHARD" userId="c409f5ba-a0c5-4726-9c42-114408294a29" providerId="ADAL" clId="{4792D6C7-1C07-4AB7-AFF0-3E77B6FD68F9}" dt="2025-09-23T12:43:50.426" v="6010" actId="47"/>
        <pc:sldMkLst>
          <pc:docMk/>
          <pc:sldMk cId="0" sldId="273"/>
        </pc:sldMkLst>
      </pc:sldChg>
      <pc:sldChg chg="del">
        <pc:chgData name="CHRYSTEL BESCHE-RICHARD" userId="c409f5ba-a0c5-4726-9c42-114408294a29" providerId="ADAL" clId="{4792D6C7-1C07-4AB7-AFF0-3E77B6FD68F9}" dt="2025-09-23T12:43:50.972" v="6011" actId="47"/>
        <pc:sldMkLst>
          <pc:docMk/>
          <pc:sldMk cId="0" sldId="274"/>
        </pc:sldMkLst>
      </pc:sldChg>
      <pc:sldChg chg="del">
        <pc:chgData name="CHRYSTEL BESCHE-RICHARD" userId="c409f5ba-a0c5-4726-9c42-114408294a29" providerId="ADAL" clId="{4792D6C7-1C07-4AB7-AFF0-3E77B6FD68F9}" dt="2025-09-23T12:43:51.464" v="6012" actId="47"/>
        <pc:sldMkLst>
          <pc:docMk/>
          <pc:sldMk cId="0" sldId="275"/>
        </pc:sldMkLst>
      </pc:sldChg>
      <pc:sldChg chg="del">
        <pc:chgData name="CHRYSTEL BESCHE-RICHARD" userId="c409f5ba-a0c5-4726-9c42-114408294a29" providerId="ADAL" clId="{4792D6C7-1C07-4AB7-AFF0-3E77B6FD68F9}" dt="2025-09-23T12:43:51.964" v="6013" actId="47"/>
        <pc:sldMkLst>
          <pc:docMk/>
          <pc:sldMk cId="0" sldId="276"/>
        </pc:sldMkLst>
      </pc:sldChg>
      <pc:sldChg chg="del">
        <pc:chgData name="CHRYSTEL BESCHE-RICHARD" userId="c409f5ba-a0c5-4726-9c42-114408294a29" providerId="ADAL" clId="{4792D6C7-1C07-4AB7-AFF0-3E77B6FD68F9}" dt="2025-09-23T12:43:52.468" v="6014" actId="47"/>
        <pc:sldMkLst>
          <pc:docMk/>
          <pc:sldMk cId="0" sldId="277"/>
        </pc:sldMkLst>
      </pc:sldChg>
      <pc:sldChg chg="del">
        <pc:chgData name="CHRYSTEL BESCHE-RICHARD" userId="c409f5ba-a0c5-4726-9c42-114408294a29" providerId="ADAL" clId="{4792D6C7-1C07-4AB7-AFF0-3E77B6FD68F9}" dt="2025-09-23T12:43:52.954" v="6015" actId="47"/>
        <pc:sldMkLst>
          <pc:docMk/>
          <pc:sldMk cId="0" sldId="278"/>
        </pc:sldMkLst>
      </pc:sldChg>
      <pc:sldChg chg="del">
        <pc:chgData name="CHRYSTEL BESCHE-RICHARD" userId="c409f5ba-a0c5-4726-9c42-114408294a29" providerId="ADAL" clId="{4792D6C7-1C07-4AB7-AFF0-3E77B6FD68F9}" dt="2025-09-23T12:43:53.499" v="6016" actId="47"/>
        <pc:sldMkLst>
          <pc:docMk/>
          <pc:sldMk cId="0" sldId="279"/>
        </pc:sldMkLst>
      </pc:sldChg>
      <pc:sldChg chg="del">
        <pc:chgData name="CHRYSTEL BESCHE-RICHARD" userId="c409f5ba-a0c5-4726-9c42-114408294a29" providerId="ADAL" clId="{4792D6C7-1C07-4AB7-AFF0-3E77B6FD68F9}" dt="2025-09-23T12:43:53.991" v="6017" actId="47"/>
        <pc:sldMkLst>
          <pc:docMk/>
          <pc:sldMk cId="0" sldId="280"/>
        </pc:sldMkLst>
      </pc:sldChg>
      <pc:sldChg chg="del">
        <pc:chgData name="CHRYSTEL BESCHE-RICHARD" userId="c409f5ba-a0c5-4726-9c42-114408294a29" providerId="ADAL" clId="{4792D6C7-1C07-4AB7-AFF0-3E77B6FD68F9}" dt="2025-09-23T12:43:54.534" v="6018" actId="47"/>
        <pc:sldMkLst>
          <pc:docMk/>
          <pc:sldMk cId="0" sldId="281"/>
        </pc:sldMkLst>
      </pc:sldChg>
      <pc:sldChg chg="del">
        <pc:chgData name="CHRYSTEL BESCHE-RICHARD" userId="c409f5ba-a0c5-4726-9c42-114408294a29" providerId="ADAL" clId="{4792D6C7-1C07-4AB7-AFF0-3E77B6FD68F9}" dt="2025-09-23T12:43:55.463" v="6019" actId="47"/>
        <pc:sldMkLst>
          <pc:docMk/>
          <pc:sldMk cId="0" sldId="282"/>
        </pc:sldMkLst>
      </pc:sldChg>
      <pc:sldChg chg="del">
        <pc:chgData name="CHRYSTEL BESCHE-RICHARD" userId="c409f5ba-a0c5-4726-9c42-114408294a29" providerId="ADAL" clId="{4792D6C7-1C07-4AB7-AFF0-3E77B6FD68F9}" dt="2025-09-23T12:43:57.975" v="6020" actId="47"/>
        <pc:sldMkLst>
          <pc:docMk/>
          <pc:sldMk cId="0" sldId="283"/>
        </pc:sldMkLst>
      </pc:sldChg>
      <pc:sldChg chg="del">
        <pc:chgData name="CHRYSTEL BESCHE-RICHARD" userId="c409f5ba-a0c5-4726-9c42-114408294a29" providerId="ADAL" clId="{4792D6C7-1C07-4AB7-AFF0-3E77B6FD68F9}" dt="2025-09-23T12:43:59.217" v="6021" actId="47"/>
        <pc:sldMkLst>
          <pc:docMk/>
          <pc:sldMk cId="0" sldId="284"/>
        </pc:sldMkLst>
      </pc:sldChg>
      <pc:sldChg chg="addSp delSp modSp add del mod">
        <pc:chgData name="CHRYSTEL BESCHE-RICHARD" userId="c409f5ba-a0c5-4726-9c42-114408294a29" providerId="ADAL" clId="{4792D6C7-1C07-4AB7-AFF0-3E77B6FD68F9}" dt="2025-09-26T08:38:21.656" v="18048" actId="1076"/>
        <pc:sldMkLst>
          <pc:docMk/>
          <pc:sldMk cId="0" sldId="285"/>
        </pc:sldMkLst>
        <pc:spChg chg="add del mod">
          <ac:chgData name="CHRYSTEL BESCHE-RICHARD" userId="c409f5ba-a0c5-4726-9c42-114408294a29" providerId="ADAL" clId="{4792D6C7-1C07-4AB7-AFF0-3E77B6FD68F9}" dt="2025-09-26T05:30:18.249" v="17378" actId="478"/>
          <ac:spMkLst>
            <pc:docMk/>
            <pc:sldMk cId="0" sldId="285"/>
            <ac:spMk id="3" creationId="{84F84B0B-CEEC-40BD-B4D4-1CE76818DD36}"/>
          </ac:spMkLst>
        </pc:spChg>
        <pc:spChg chg="mod">
          <ac:chgData name="CHRYSTEL BESCHE-RICHARD" userId="c409f5ba-a0c5-4726-9c42-114408294a29" providerId="ADAL" clId="{4792D6C7-1C07-4AB7-AFF0-3E77B6FD68F9}" dt="2025-09-26T08:38:21.656" v="18048" actId="1076"/>
          <ac:spMkLst>
            <pc:docMk/>
            <pc:sldMk cId="0" sldId="285"/>
            <ac:spMk id="1648" creationId="{00000000-0000-0000-0000-000000000000}"/>
          </ac:spMkLst>
        </pc:spChg>
        <pc:spChg chg="del mod">
          <ac:chgData name="CHRYSTEL BESCHE-RICHARD" userId="c409f5ba-a0c5-4726-9c42-114408294a29" providerId="ADAL" clId="{4792D6C7-1C07-4AB7-AFF0-3E77B6FD68F9}" dt="2025-09-26T05:30:14.523" v="17377" actId="478"/>
          <ac:spMkLst>
            <pc:docMk/>
            <pc:sldMk cId="0" sldId="285"/>
            <ac:spMk id="1649" creationId="{00000000-0000-0000-0000-000000000000}"/>
          </ac:spMkLst>
        </pc:spChg>
        <pc:spChg chg="del">
          <ac:chgData name="CHRYSTEL BESCHE-RICHARD" userId="c409f5ba-a0c5-4726-9c42-114408294a29" providerId="ADAL" clId="{4792D6C7-1C07-4AB7-AFF0-3E77B6FD68F9}" dt="2025-09-26T05:30:30.812" v="17379" actId="478"/>
          <ac:spMkLst>
            <pc:docMk/>
            <pc:sldMk cId="0" sldId="285"/>
            <ac:spMk id="1650" creationId="{00000000-0000-0000-0000-000000000000}"/>
          </ac:spMkLst>
        </pc:spChg>
        <pc:spChg chg="del">
          <ac:chgData name="CHRYSTEL BESCHE-RICHARD" userId="c409f5ba-a0c5-4726-9c42-114408294a29" providerId="ADAL" clId="{4792D6C7-1C07-4AB7-AFF0-3E77B6FD68F9}" dt="2025-09-26T05:30:03.002" v="17371" actId="478"/>
          <ac:spMkLst>
            <pc:docMk/>
            <pc:sldMk cId="0" sldId="285"/>
            <ac:spMk id="1651" creationId="{00000000-0000-0000-0000-000000000000}"/>
          </ac:spMkLst>
        </pc:spChg>
        <pc:spChg chg="del">
          <ac:chgData name="CHRYSTEL BESCHE-RICHARD" userId="c409f5ba-a0c5-4726-9c42-114408294a29" providerId="ADAL" clId="{4792D6C7-1C07-4AB7-AFF0-3E77B6FD68F9}" dt="2025-09-26T05:30:07.321" v="17373" actId="478"/>
          <ac:spMkLst>
            <pc:docMk/>
            <pc:sldMk cId="0" sldId="285"/>
            <ac:spMk id="1652" creationId="{00000000-0000-0000-0000-000000000000}"/>
          </ac:spMkLst>
        </pc:spChg>
        <pc:spChg chg="del">
          <ac:chgData name="CHRYSTEL BESCHE-RICHARD" userId="c409f5ba-a0c5-4726-9c42-114408294a29" providerId="ADAL" clId="{4792D6C7-1C07-4AB7-AFF0-3E77B6FD68F9}" dt="2025-09-26T05:30:08.581" v="17374" actId="478"/>
          <ac:spMkLst>
            <pc:docMk/>
            <pc:sldMk cId="0" sldId="285"/>
            <ac:spMk id="1653" creationId="{00000000-0000-0000-0000-000000000000}"/>
          </ac:spMkLst>
        </pc:spChg>
        <pc:grpChg chg="del">
          <ac:chgData name="CHRYSTEL BESCHE-RICHARD" userId="c409f5ba-a0c5-4726-9c42-114408294a29" providerId="ADAL" clId="{4792D6C7-1C07-4AB7-AFF0-3E77B6FD68F9}" dt="2025-09-26T05:30:10.362" v="17375" actId="478"/>
          <ac:grpSpMkLst>
            <pc:docMk/>
            <pc:sldMk cId="0" sldId="285"/>
            <ac:grpSpMk id="1748" creationId="{00000000-0000-0000-0000-000000000000}"/>
          </ac:grpSpMkLst>
        </pc:grpChg>
        <pc:grpChg chg="del">
          <ac:chgData name="CHRYSTEL BESCHE-RICHARD" userId="c409f5ba-a0c5-4726-9c42-114408294a29" providerId="ADAL" clId="{4792D6C7-1C07-4AB7-AFF0-3E77B6FD68F9}" dt="2025-09-26T05:30:05.994" v="17372" actId="478"/>
          <ac:grpSpMkLst>
            <pc:docMk/>
            <pc:sldMk cId="0" sldId="285"/>
            <ac:grpSpMk id="1754" creationId="{00000000-0000-0000-0000-000000000000}"/>
          </ac:grpSpMkLst>
        </pc:grpChg>
        <pc:grpChg chg="del">
          <ac:chgData name="CHRYSTEL BESCHE-RICHARD" userId="c409f5ba-a0c5-4726-9c42-114408294a29" providerId="ADAL" clId="{4792D6C7-1C07-4AB7-AFF0-3E77B6FD68F9}" dt="2025-09-26T05:29:59.338" v="17370" actId="478"/>
          <ac:grpSpMkLst>
            <pc:docMk/>
            <pc:sldMk cId="0" sldId="285"/>
            <ac:grpSpMk id="1761" creationId="{00000000-0000-0000-0000-000000000000}"/>
          </ac:grpSpMkLst>
        </pc:grpChg>
      </pc:sldChg>
      <pc:sldChg chg="del">
        <pc:chgData name="CHRYSTEL BESCHE-RICHARD" userId="c409f5ba-a0c5-4726-9c42-114408294a29" providerId="ADAL" clId="{4792D6C7-1C07-4AB7-AFF0-3E77B6FD68F9}" dt="2025-09-23T12:44:12.382" v="6024" actId="47"/>
        <pc:sldMkLst>
          <pc:docMk/>
          <pc:sldMk cId="0" sldId="286"/>
        </pc:sldMkLst>
      </pc:sldChg>
      <pc:sldChg chg="del">
        <pc:chgData name="CHRYSTEL BESCHE-RICHARD" userId="c409f5ba-a0c5-4726-9c42-114408294a29" providerId="ADAL" clId="{4792D6C7-1C07-4AB7-AFF0-3E77B6FD68F9}" dt="2025-09-26T05:30:37.290" v="17380" actId="47"/>
        <pc:sldMkLst>
          <pc:docMk/>
          <pc:sldMk cId="0" sldId="287"/>
        </pc:sldMkLst>
      </pc:sldChg>
      <pc:sldChg chg="add del">
        <pc:chgData name="CHRYSTEL BESCHE-RICHARD" userId="c409f5ba-a0c5-4726-9c42-114408294a29" providerId="ADAL" clId="{4792D6C7-1C07-4AB7-AFF0-3E77B6FD68F9}" dt="2025-09-26T04:24:45.565" v="16692" actId="47"/>
        <pc:sldMkLst>
          <pc:docMk/>
          <pc:sldMk cId="0" sldId="288"/>
        </pc:sldMkLst>
      </pc:sldChg>
      <pc:sldChg chg="add del">
        <pc:chgData name="CHRYSTEL BESCHE-RICHARD" userId="c409f5ba-a0c5-4726-9c42-114408294a29" providerId="ADAL" clId="{4792D6C7-1C07-4AB7-AFF0-3E77B6FD68F9}" dt="2025-09-26T04:24:46.332" v="16693" actId="47"/>
        <pc:sldMkLst>
          <pc:docMk/>
          <pc:sldMk cId="0" sldId="289"/>
        </pc:sldMkLst>
      </pc:sldChg>
      <pc:sldChg chg="add del">
        <pc:chgData name="CHRYSTEL BESCHE-RICHARD" userId="c409f5ba-a0c5-4726-9c42-114408294a29" providerId="ADAL" clId="{4792D6C7-1C07-4AB7-AFF0-3E77B6FD68F9}" dt="2025-09-26T04:24:47.003" v="16694" actId="47"/>
        <pc:sldMkLst>
          <pc:docMk/>
          <pc:sldMk cId="0" sldId="290"/>
        </pc:sldMkLst>
      </pc:sldChg>
      <pc:sldChg chg="add del">
        <pc:chgData name="CHRYSTEL BESCHE-RICHARD" userId="c409f5ba-a0c5-4726-9c42-114408294a29" providerId="ADAL" clId="{4792D6C7-1C07-4AB7-AFF0-3E77B6FD68F9}" dt="2025-09-26T04:24:47.731" v="16695" actId="47"/>
        <pc:sldMkLst>
          <pc:docMk/>
          <pc:sldMk cId="0" sldId="291"/>
        </pc:sldMkLst>
      </pc:sldChg>
      <pc:sldChg chg="add del">
        <pc:chgData name="CHRYSTEL BESCHE-RICHARD" userId="c409f5ba-a0c5-4726-9c42-114408294a29" providerId="ADAL" clId="{4792D6C7-1C07-4AB7-AFF0-3E77B6FD68F9}" dt="2025-09-26T04:24:48.352" v="16696" actId="47"/>
        <pc:sldMkLst>
          <pc:docMk/>
          <pc:sldMk cId="0" sldId="292"/>
        </pc:sldMkLst>
      </pc:sldChg>
      <pc:sldChg chg="add del">
        <pc:chgData name="CHRYSTEL BESCHE-RICHARD" userId="c409f5ba-a0c5-4726-9c42-114408294a29" providerId="ADAL" clId="{4792D6C7-1C07-4AB7-AFF0-3E77B6FD68F9}" dt="2025-09-26T04:24:49.920" v="16697" actId="47"/>
        <pc:sldMkLst>
          <pc:docMk/>
          <pc:sldMk cId="0" sldId="293"/>
        </pc:sldMkLst>
      </pc:sldChg>
      <pc:sldChg chg="add del">
        <pc:chgData name="CHRYSTEL BESCHE-RICHARD" userId="c409f5ba-a0c5-4726-9c42-114408294a29" providerId="ADAL" clId="{4792D6C7-1C07-4AB7-AFF0-3E77B6FD68F9}" dt="2025-09-26T04:24:50.599" v="16698" actId="47"/>
        <pc:sldMkLst>
          <pc:docMk/>
          <pc:sldMk cId="0" sldId="294"/>
        </pc:sldMkLst>
      </pc:sldChg>
      <pc:sldChg chg="add del">
        <pc:chgData name="CHRYSTEL BESCHE-RICHARD" userId="c409f5ba-a0c5-4726-9c42-114408294a29" providerId="ADAL" clId="{4792D6C7-1C07-4AB7-AFF0-3E77B6FD68F9}" dt="2025-09-26T04:24:50.678" v="16699" actId="47"/>
        <pc:sldMkLst>
          <pc:docMk/>
          <pc:sldMk cId="0" sldId="295"/>
        </pc:sldMkLst>
      </pc:sldChg>
      <pc:sldChg chg="add del">
        <pc:chgData name="CHRYSTEL BESCHE-RICHARD" userId="c409f5ba-a0c5-4726-9c42-114408294a29" providerId="ADAL" clId="{4792D6C7-1C07-4AB7-AFF0-3E77B6FD68F9}" dt="2025-09-26T04:24:50.867" v="16700" actId="47"/>
        <pc:sldMkLst>
          <pc:docMk/>
          <pc:sldMk cId="0" sldId="296"/>
        </pc:sldMkLst>
      </pc:sldChg>
      <pc:sldChg chg="del">
        <pc:chgData name="CHRYSTEL BESCHE-RICHARD" userId="c409f5ba-a0c5-4726-9c42-114408294a29" providerId="ADAL" clId="{4792D6C7-1C07-4AB7-AFF0-3E77B6FD68F9}" dt="2025-09-26T04:24:51.564" v="16701" actId="47"/>
        <pc:sldMkLst>
          <pc:docMk/>
          <pc:sldMk cId="0" sldId="297"/>
        </pc:sldMkLst>
      </pc:sldChg>
      <pc:sldChg chg="del">
        <pc:chgData name="CHRYSTEL BESCHE-RICHARD" userId="c409f5ba-a0c5-4726-9c42-114408294a29" providerId="ADAL" clId="{4792D6C7-1C07-4AB7-AFF0-3E77B6FD68F9}" dt="2025-09-26T04:24:52.246" v="16702" actId="47"/>
        <pc:sldMkLst>
          <pc:docMk/>
          <pc:sldMk cId="0" sldId="298"/>
        </pc:sldMkLst>
      </pc:sldChg>
      <pc:sldChg chg="del">
        <pc:chgData name="CHRYSTEL BESCHE-RICHARD" userId="c409f5ba-a0c5-4726-9c42-114408294a29" providerId="ADAL" clId="{4792D6C7-1C07-4AB7-AFF0-3E77B6FD68F9}" dt="2025-09-26T04:24:52.920" v="16703" actId="47"/>
        <pc:sldMkLst>
          <pc:docMk/>
          <pc:sldMk cId="0" sldId="299"/>
        </pc:sldMkLst>
      </pc:sldChg>
      <pc:sldChg chg="del">
        <pc:chgData name="CHRYSTEL BESCHE-RICHARD" userId="c409f5ba-a0c5-4726-9c42-114408294a29" providerId="ADAL" clId="{4792D6C7-1C07-4AB7-AFF0-3E77B6FD68F9}" dt="2025-09-26T04:24:53.986" v="16704" actId="47"/>
        <pc:sldMkLst>
          <pc:docMk/>
          <pc:sldMk cId="0" sldId="300"/>
        </pc:sldMkLst>
      </pc:sldChg>
      <pc:sldChg chg="del">
        <pc:chgData name="CHRYSTEL BESCHE-RICHARD" userId="c409f5ba-a0c5-4726-9c42-114408294a29" providerId="ADAL" clId="{4792D6C7-1C07-4AB7-AFF0-3E77B6FD68F9}" dt="2025-09-26T04:24:54.688" v="16705" actId="47"/>
        <pc:sldMkLst>
          <pc:docMk/>
          <pc:sldMk cId="0" sldId="301"/>
        </pc:sldMkLst>
      </pc:sldChg>
      <pc:sldChg chg="del">
        <pc:chgData name="CHRYSTEL BESCHE-RICHARD" userId="c409f5ba-a0c5-4726-9c42-114408294a29" providerId="ADAL" clId="{4792D6C7-1C07-4AB7-AFF0-3E77B6FD68F9}" dt="2025-09-26T04:24:55.449" v="16706" actId="47"/>
        <pc:sldMkLst>
          <pc:docMk/>
          <pc:sldMk cId="0" sldId="302"/>
        </pc:sldMkLst>
      </pc:sldChg>
      <pc:sldChg chg="del">
        <pc:chgData name="CHRYSTEL BESCHE-RICHARD" userId="c409f5ba-a0c5-4726-9c42-114408294a29" providerId="ADAL" clId="{4792D6C7-1C07-4AB7-AFF0-3E77B6FD68F9}" dt="2025-09-26T04:24:56.408" v="16707" actId="47"/>
        <pc:sldMkLst>
          <pc:docMk/>
          <pc:sldMk cId="0" sldId="303"/>
        </pc:sldMkLst>
      </pc:sldChg>
      <pc:sldChg chg="del">
        <pc:chgData name="CHRYSTEL BESCHE-RICHARD" userId="c409f5ba-a0c5-4726-9c42-114408294a29" providerId="ADAL" clId="{4792D6C7-1C07-4AB7-AFF0-3E77B6FD68F9}" dt="2025-09-26T04:24:57.081" v="16708" actId="47"/>
        <pc:sldMkLst>
          <pc:docMk/>
          <pc:sldMk cId="0" sldId="304"/>
        </pc:sldMkLst>
      </pc:sldChg>
      <pc:sldChg chg="del">
        <pc:chgData name="CHRYSTEL BESCHE-RICHARD" userId="c409f5ba-a0c5-4726-9c42-114408294a29" providerId="ADAL" clId="{4792D6C7-1C07-4AB7-AFF0-3E77B6FD68F9}" dt="2025-09-26T04:24:57.689" v="16709" actId="47"/>
        <pc:sldMkLst>
          <pc:docMk/>
          <pc:sldMk cId="0" sldId="305"/>
        </pc:sldMkLst>
      </pc:sldChg>
      <pc:sldChg chg="del">
        <pc:chgData name="CHRYSTEL BESCHE-RICHARD" userId="c409f5ba-a0c5-4726-9c42-114408294a29" providerId="ADAL" clId="{4792D6C7-1C07-4AB7-AFF0-3E77B6FD68F9}" dt="2025-09-26T04:24:58.363" v="16710" actId="47"/>
        <pc:sldMkLst>
          <pc:docMk/>
          <pc:sldMk cId="0" sldId="306"/>
        </pc:sldMkLst>
      </pc:sldChg>
      <pc:sldChg chg="addSp modSp new del mod ord">
        <pc:chgData name="CHRYSTEL BESCHE-RICHARD" userId="c409f5ba-a0c5-4726-9c42-114408294a29" providerId="ADAL" clId="{4792D6C7-1C07-4AB7-AFF0-3E77B6FD68F9}" dt="2025-09-23T09:31:17.041" v="4562" actId="47"/>
        <pc:sldMkLst>
          <pc:docMk/>
          <pc:sldMk cId="1672300012" sldId="307"/>
        </pc:sldMkLst>
        <pc:spChg chg="mod">
          <ac:chgData name="CHRYSTEL BESCHE-RICHARD" userId="c409f5ba-a0c5-4726-9c42-114408294a29" providerId="ADAL" clId="{4792D6C7-1C07-4AB7-AFF0-3E77B6FD68F9}" dt="2025-09-23T09:29:29.744" v="4544" actId="1076"/>
          <ac:spMkLst>
            <pc:docMk/>
            <pc:sldMk cId="1672300012" sldId="307"/>
            <ac:spMk id="2" creationId="{0845E454-B780-49AD-B340-9F9ACBA1F0D4}"/>
          </ac:spMkLst>
        </pc:spChg>
        <pc:spChg chg="add mod">
          <ac:chgData name="CHRYSTEL BESCHE-RICHARD" userId="c409f5ba-a0c5-4726-9c42-114408294a29" providerId="ADAL" clId="{4792D6C7-1C07-4AB7-AFF0-3E77B6FD68F9}" dt="2025-09-16T12:57:28.725" v="456" actId="404"/>
          <ac:spMkLst>
            <pc:docMk/>
            <pc:sldMk cId="1672300012" sldId="307"/>
            <ac:spMk id="5" creationId="{B2589A30-16BE-4138-B815-378D19541780}"/>
          </ac:spMkLst>
        </pc:spChg>
        <pc:picChg chg="add">
          <ac:chgData name="CHRYSTEL BESCHE-RICHARD" userId="c409f5ba-a0c5-4726-9c42-114408294a29" providerId="ADAL" clId="{4792D6C7-1C07-4AB7-AFF0-3E77B6FD68F9}" dt="2025-09-15T10:15:11.187" v="411" actId="22"/>
          <ac:picMkLst>
            <pc:docMk/>
            <pc:sldMk cId="1672300012" sldId="307"/>
            <ac:picMk id="4" creationId="{1E0F68AF-36A6-40E4-A8E4-FD8F0EC9A33D}"/>
          </ac:picMkLst>
        </pc:picChg>
      </pc:sldChg>
      <pc:sldChg chg="addSp delSp modSp new mod ord modAnim">
        <pc:chgData name="CHRYSTEL BESCHE-RICHARD" userId="c409f5ba-a0c5-4726-9c42-114408294a29" providerId="ADAL" clId="{4792D6C7-1C07-4AB7-AFF0-3E77B6FD68F9}" dt="2025-09-26T07:56:23.828" v="17769"/>
        <pc:sldMkLst>
          <pc:docMk/>
          <pc:sldMk cId="849356999" sldId="308"/>
        </pc:sldMkLst>
        <pc:spChg chg="mod">
          <ac:chgData name="CHRYSTEL BESCHE-RICHARD" userId="c409f5ba-a0c5-4726-9c42-114408294a29" providerId="ADAL" clId="{4792D6C7-1C07-4AB7-AFF0-3E77B6FD68F9}" dt="2025-09-23T13:56:48.803" v="8133" actId="1076"/>
          <ac:spMkLst>
            <pc:docMk/>
            <pc:sldMk cId="849356999" sldId="308"/>
            <ac:spMk id="2" creationId="{5677BE32-397B-4A98-8ECC-C52FB50F1893}"/>
          </ac:spMkLst>
        </pc:spChg>
        <pc:spChg chg="add mod">
          <ac:chgData name="CHRYSTEL BESCHE-RICHARD" userId="c409f5ba-a0c5-4726-9c42-114408294a29" providerId="ADAL" clId="{4792D6C7-1C07-4AB7-AFF0-3E77B6FD68F9}" dt="2025-09-24T12:37:19.783" v="11196" actId="14100"/>
          <ac:spMkLst>
            <pc:docMk/>
            <pc:sldMk cId="849356999" sldId="308"/>
            <ac:spMk id="3" creationId="{117487D4-1E74-48BD-82D7-F85AFC95E578}"/>
          </ac:spMkLst>
        </pc:spChg>
        <pc:spChg chg="add del mod">
          <ac:chgData name="CHRYSTEL BESCHE-RICHARD" userId="c409f5ba-a0c5-4726-9c42-114408294a29" providerId="ADAL" clId="{4792D6C7-1C07-4AB7-AFF0-3E77B6FD68F9}" dt="2025-09-24T09:14:09.433" v="10051" actId="478"/>
          <ac:spMkLst>
            <pc:docMk/>
            <pc:sldMk cId="849356999" sldId="308"/>
            <ac:spMk id="5" creationId="{B2CBF9DD-8A24-458B-90C0-D898755555F9}"/>
          </ac:spMkLst>
        </pc:spChg>
        <pc:spChg chg="add mod">
          <ac:chgData name="CHRYSTEL BESCHE-RICHARD" userId="c409f5ba-a0c5-4726-9c42-114408294a29" providerId="ADAL" clId="{4792D6C7-1C07-4AB7-AFF0-3E77B6FD68F9}" dt="2025-09-24T09:12:38.114" v="10048" actId="1038"/>
          <ac:spMkLst>
            <pc:docMk/>
            <pc:sldMk cId="849356999" sldId="308"/>
            <ac:spMk id="6" creationId="{D999B472-2B85-4FCC-94A5-2AFC603C2854}"/>
          </ac:spMkLst>
        </pc:spChg>
        <pc:spChg chg="add mod">
          <ac:chgData name="CHRYSTEL BESCHE-RICHARD" userId="c409f5ba-a0c5-4726-9c42-114408294a29" providerId="ADAL" clId="{4792D6C7-1C07-4AB7-AFF0-3E77B6FD68F9}" dt="2025-09-24T09:12:43.071" v="10050" actId="1038"/>
          <ac:spMkLst>
            <pc:docMk/>
            <pc:sldMk cId="849356999" sldId="308"/>
            <ac:spMk id="7" creationId="{3FB92744-9BCC-4307-BA0C-94B94B0E3305}"/>
          </ac:spMkLst>
        </pc:spChg>
        <pc:spChg chg="add mod">
          <ac:chgData name="CHRYSTEL BESCHE-RICHARD" userId="c409f5ba-a0c5-4726-9c42-114408294a29" providerId="ADAL" clId="{4792D6C7-1C07-4AB7-AFF0-3E77B6FD68F9}" dt="2025-09-26T07:55:58.707" v="17767" actId="1076"/>
          <ac:spMkLst>
            <pc:docMk/>
            <pc:sldMk cId="849356999" sldId="308"/>
            <ac:spMk id="9" creationId="{D7133E60-E484-497C-9FE7-5B79BED44401}"/>
          </ac:spMkLst>
        </pc:spChg>
        <pc:picChg chg="add mod">
          <ac:chgData name="CHRYSTEL BESCHE-RICHARD" userId="c409f5ba-a0c5-4726-9c42-114408294a29" providerId="ADAL" clId="{4792D6C7-1C07-4AB7-AFF0-3E77B6FD68F9}" dt="2025-09-23T13:58:56.656" v="8151" actId="1076"/>
          <ac:picMkLst>
            <pc:docMk/>
            <pc:sldMk cId="849356999" sldId="308"/>
            <ac:picMk id="4" creationId="{94E98FB9-0604-40E3-9FAB-49497742DEEA}"/>
          </ac:picMkLst>
        </pc:picChg>
        <pc:picChg chg="add mod">
          <ac:chgData name="CHRYSTEL BESCHE-RICHARD" userId="c409f5ba-a0c5-4726-9c42-114408294a29" providerId="ADAL" clId="{4792D6C7-1C07-4AB7-AFF0-3E77B6FD68F9}" dt="2025-09-24T12:37:28.098" v="11197" actId="1076"/>
          <ac:picMkLst>
            <pc:docMk/>
            <pc:sldMk cId="849356999" sldId="308"/>
            <ac:picMk id="8" creationId="{CCC78D6B-DDC5-4D0B-AF32-CB43B261DF5B}"/>
          </ac:picMkLst>
        </pc:picChg>
      </pc:sldChg>
      <pc:sldChg chg="addSp delSp modSp new mod modClrScheme modAnim chgLayout">
        <pc:chgData name="CHRYSTEL BESCHE-RICHARD" userId="c409f5ba-a0c5-4726-9c42-114408294a29" providerId="ADAL" clId="{4792D6C7-1C07-4AB7-AFF0-3E77B6FD68F9}" dt="2025-09-23T09:23:16.015" v="4537"/>
        <pc:sldMkLst>
          <pc:docMk/>
          <pc:sldMk cId="1367763001" sldId="309"/>
        </pc:sldMkLst>
        <pc:spChg chg="mod ord">
          <ac:chgData name="CHRYSTEL BESCHE-RICHARD" userId="c409f5ba-a0c5-4726-9c42-114408294a29" providerId="ADAL" clId="{4792D6C7-1C07-4AB7-AFF0-3E77B6FD68F9}" dt="2025-09-23T08:00:10.545" v="4200" actId="1076"/>
          <ac:spMkLst>
            <pc:docMk/>
            <pc:sldMk cId="1367763001" sldId="309"/>
            <ac:spMk id="2" creationId="{1C29B5E1-3800-44DD-837B-16BA8B03299D}"/>
          </ac:spMkLst>
        </pc:spChg>
        <pc:spChg chg="add mod ord">
          <ac:chgData name="CHRYSTEL BESCHE-RICHARD" userId="c409f5ba-a0c5-4726-9c42-114408294a29" providerId="ADAL" clId="{4792D6C7-1C07-4AB7-AFF0-3E77B6FD68F9}" dt="2025-09-23T09:04:41.371" v="4507" actId="20577"/>
          <ac:spMkLst>
            <pc:docMk/>
            <pc:sldMk cId="1367763001" sldId="309"/>
            <ac:spMk id="3" creationId="{C9556D6C-BBEB-481C-952D-8F8227DF1774}"/>
          </ac:spMkLst>
        </pc:spChg>
        <pc:spChg chg="add mod">
          <ac:chgData name="CHRYSTEL BESCHE-RICHARD" userId="c409f5ba-a0c5-4726-9c42-114408294a29" providerId="ADAL" clId="{4792D6C7-1C07-4AB7-AFF0-3E77B6FD68F9}" dt="2025-09-23T09:18:48.472" v="4510" actId="208"/>
          <ac:spMkLst>
            <pc:docMk/>
            <pc:sldMk cId="1367763001" sldId="309"/>
            <ac:spMk id="8" creationId="{E7FB52A5-E395-4365-8C4F-9CFD80AA74FC}"/>
          </ac:spMkLst>
        </pc:spChg>
        <pc:spChg chg="add mod">
          <ac:chgData name="CHRYSTEL BESCHE-RICHARD" userId="c409f5ba-a0c5-4726-9c42-114408294a29" providerId="ADAL" clId="{4792D6C7-1C07-4AB7-AFF0-3E77B6FD68F9}" dt="2025-09-23T09:22:28.154" v="4530" actId="1076"/>
          <ac:spMkLst>
            <pc:docMk/>
            <pc:sldMk cId="1367763001" sldId="309"/>
            <ac:spMk id="9" creationId="{7A4C9B9C-BECA-4EF8-B4B2-810DC5054431}"/>
          </ac:spMkLst>
        </pc:spChg>
        <pc:spChg chg="add mod">
          <ac:chgData name="CHRYSTEL BESCHE-RICHARD" userId="c409f5ba-a0c5-4726-9c42-114408294a29" providerId="ADAL" clId="{4792D6C7-1C07-4AB7-AFF0-3E77B6FD68F9}" dt="2025-09-23T09:19:29.934" v="4514" actId="1076"/>
          <ac:spMkLst>
            <pc:docMk/>
            <pc:sldMk cId="1367763001" sldId="309"/>
            <ac:spMk id="10" creationId="{C9300F14-17FC-43B7-929B-363E86BF3733}"/>
          </ac:spMkLst>
        </pc:spChg>
        <pc:spChg chg="add mod">
          <ac:chgData name="CHRYSTEL BESCHE-RICHARD" userId="c409f5ba-a0c5-4726-9c42-114408294a29" providerId="ADAL" clId="{4792D6C7-1C07-4AB7-AFF0-3E77B6FD68F9}" dt="2025-09-23T09:19:52.707" v="4518" actId="14100"/>
          <ac:spMkLst>
            <pc:docMk/>
            <pc:sldMk cId="1367763001" sldId="309"/>
            <ac:spMk id="11" creationId="{CEC7CF8B-A26A-4046-978B-CF285C32E53D}"/>
          </ac:spMkLst>
        </pc:spChg>
        <pc:spChg chg="add mod">
          <ac:chgData name="CHRYSTEL BESCHE-RICHARD" userId="c409f5ba-a0c5-4726-9c42-114408294a29" providerId="ADAL" clId="{4792D6C7-1C07-4AB7-AFF0-3E77B6FD68F9}" dt="2025-09-23T09:20:42.598" v="4523" actId="1076"/>
          <ac:spMkLst>
            <pc:docMk/>
            <pc:sldMk cId="1367763001" sldId="309"/>
            <ac:spMk id="12" creationId="{A0B3A7DA-D6CE-4BBC-9F08-BC889DE9CF63}"/>
          </ac:spMkLst>
        </pc:spChg>
        <pc:spChg chg="add mod">
          <ac:chgData name="CHRYSTEL BESCHE-RICHARD" userId="c409f5ba-a0c5-4726-9c42-114408294a29" providerId="ADAL" clId="{4792D6C7-1C07-4AB7-AFF0-3E77B6FD68F9}" dt="2025-09-23T09:21:17.984" v="4525" actId="1076"/>
          <ac:spMkLst>
            <pc:docMk/>
            <pc:sldMk cId="1367763001" sldId="309"/>
            <ac:spMk id="13" creationId="{2A197935-760B-465A-AB25-C708B78BD605}"/>
          </ac:spMkLst>
        </pc:spChg>
        <pc:spChg chg="add mod">
          <ac:chgData name="CHRYSTEL BESCHE-RICHARD" userId="c409f5ba-a0c5-4726-9c42-114408294a29" providerId="ADAL" clId="{4792D6C7-1C07-4AB7-AFF0-3E77B6FD68F9}" dt="2025-09-23T09:21:38.189" v="4529" actId="208"/>
          <ac:spMkLst>
            <pc:docMk/>
            <pc:sldMk cId="1367763001" sldId="309"/>
            <ac:spMk id="14" creationId="{EB12BA61-8BEE-4239-ABDB-70A41033C023}"/>
          </ac:spMkLst>
        </pc:spChg>
        <pc:picChg chg="add del mod">
          <ac:chgData name="CHRYSTEL BESCHE-RICHARD" userId="c409f5ba-a0c5-4726-9c42-114408294a29" providerId="ADAL" clId="{4792D6C7-1C07-4AB7-AFF0-3E77B6FD68F9}" dt="2025-09-23T08:49:30.275" v="4344" actId="478"/>
          <ac:picMkLst>
            <pc:docMk/>
            <pc:sldMk cId="1367763001" sldId="309"/>
            <ac:picMk id="5" creationId="{11C4FC99-D0A3-43FE-8EA1-6CCDD8501020}"/>
          </ac:picMkLst>
        </pc:picChg>
        <pc:picChg chg="add mod">
          <ac:chgData name="CHRYSTEL BESCHE-RICHARD" userId="c409f5ba-a0c5-4726-9c42-114408294a29" providerId="ADAL" clId="{4792D6C7-1C07-4AB7-AFF0-3E77B6FD68F9}" dt="2025-09-23T09:20:35.409" v="4522" actId="1076"/>
          <ac:picMkLst>
            <pc:docMk/>
            <pc:sldMk cId="1367763001" sldId="309"/>
            <ac:picMk id="7" creationId="{CF577492-994C-4104-AD11-B5F9B4C39A1E}"/>
          </ac:picMkLst>
        </pc:picChg>
      </pc:sldChg>
      <pc:sldChg chg="modSp new mod modAnim">
        <pc:chgData name="CHRYSTEL BESCHE-RICHARD" userId="c409f5ba-a0c5-4726-9c42-114408294a29" providerId="ADAL" clId="{4792D6C7-1C07-4AB7-AFF0-3E77B6FD68F9}" dt="2025-09-26T08:34:44.595" v="17975" actId="5793"/>
        <pc:sldMkLst>
          <pc:docMk/>
          <pc:sldMk cId="1123067885" sldId="310"/>
        </pc:sldMkLst>
        <pc:spChg chg="mod">
          <ac:chgData name="CHRYSTEL BESCHE-RICHARD" userId="c409f5ba-a0c5-4726-9c42-114408294a29" providerId="ADAL" clId="{4792D6C7-1C07-4AB7-AFF0-3E77B6FD68F9}" dt="2025-09-23T09:46:32.255" v="4914" actId="20577"/>
          <ac:spMkLst>
            <pc:docMk/>
            <pc:sldMk cId="1123067885" sldId="310"/>
            <ac:spMk id="2" creationId="{94D9679D-D9D2-4BA3-850B-B5DE29496CD4}"/>
          </ac:spMkLst>
        </pc:spChg>
        <pc:spChg chg="mod">
          <ac:chgData name="CHRYSTEL BESCHE-RICHARD" userId="c409f5ba-a0c5-4726-9c42-114408294a29" providerId="ADAL" clId="{4792D6C7-1C07-4AB7-AFF0-3E77B6FD68F9}" dt="2025-09-26T08:34:44.595" v="17975" actId="5793"/>
          <ac:spMkLst>
            <pc:docMk/>
            <pc:sldMk cId="1123067885" sldId="310"/>
            <ac:spMk id="3" creationId="{5CD7C13A-CCFA-46E8-868D-E22249D4A11D}"/>
          </ac:spMkLst>
        </pc:spChg>
      </pc:sldChg>
      <pc:sldChg chg="addSp delSp modSp add mod ord modAnim">
        <pc:chgData name="CHRYSTEL BESCHE-RICHARD" userId="c409f5ba-a0c5-4726-9c42-114408294a29" providerId="ADAL" clId="{4792D6C7-1C07-4AB7-AFF0-3E77B6FD68F9}" dt="2025-09-23T13:55:21.300" v="8040"/>
        <pc:sldMkLst>
          <pc:docMk/>
          <pc:sldMk cId="1201053626" sldId="311"/>
        </pc:sldMkLst>
        <pc:spChg chg="mod">
          <ac:chgData name="CHRYSTEL BESCHE-RICHARD" userId="c409f5ba-a0c5-4726-9c42-114408294a29" providerId="ADAL" clId="{4792D6C7-1C07-4AB7-AFF0-3E77B6FD68F9}" dt="2025-09-23T13:54:41.704" v="8034" actId="1076"/>
          <ac:spMkLst>
            <pc:docMk/>
            <pc:sldMk cId="1201053626" sldId="311"/>
            <ac:spMk id="2" creationId="{1C29B5E1-3800-44DD-837B-16BA8B03299D}"/>
          </ac:spMkLst>
        </pc:spChg>
        <pc:spChg chg="mod">
          <ac:chgData name="CHRYSTEL BESCHE-RICHARD" userId="c409f5ba-a0c5-4726-9c42-114408294a29" providerId="ADAL" clId="{4792D6C7-1C07-4AB7-AFF0-3E77B6FD68F9}" dt="2025-09-23T09:38:59.181" v="4702" actId="20577"/>
          <ac:spMkLst>
            <pc:docMk/>
            <pc:sldMk cId="1201053626" sldId="311"/>
            <ac:spMk id="3" creationId="{C9556D6C-BBEB-481C-952D-8F8227DF1774}"/>
          </ac:spMkLst>
        </pc:spChg>
        <pc:spChg chg="add del mod">
          <ac:chgData name="CHRYSTEL BESCHE-RICHARD" userId="c409f5ba-a0c5-4726-9c42-114408294a29" providerId="ADAL" clId="{4792D6C7-1C07-4AB7-AFF0-3E77B6FD68F9}" dt="2025-09-23T09:38:52.005" v="4695" actId="478"/>
          <ac:spMkLst>
            <pc:docMk/>
            <pc:sldMk cId="1201053626" sldId="311"/>
            <ac:spMk id="7" creationId="{915950E0-A14F-44CB-B211-4DBB8CF894E7}"/>
          </ac:spMkLst>
        </pc:spChg>
        <pc:picChg chg="add mod">
          <ac:chgData name="CHRYSTEL BESCHE-RICHARD" userId="c409f5ba-a0c5-4726-9c42-114408294a29" providerId="ADAL" clId="{4792D6C7-1C07-4AB7-AFF0-3E77B6FD68F9}" dt="2025-09-23T09:30:46.355" v="4557" actId="1076"/>
          <ac:picMkLst>
            <pc:docMk/>
            <pc:sldMk cId="1201053626" sldId="311"/>
            <ac:picMk id="4" creationId="{D49A1A66-1A47-4DC3-A741-9A3EA1AF81BE}"/>
          </ac:picMkLst>
        </pc:picChg>
        <pc:picChg chg="add mod">
          <ac:chgData name="CHRYSTEL BESCHE-RICHARD" userId="c409f5ba-a0c5-4726-9c42-114408294a29" providerId="ADAL" clId="{4792D6C7-1C07-4AB7-AFF0-3E77B6FD68F9}" dt="2025-09-23T12:23:08.036" v="5628" actId="1076"/>
          <ac:picMkLst>
            <pc:docMk/>
            <pc:sldMk cId="1201053626" sldId="311"/>
            <ac:picMk id="5" creationId="{871A7712-421C-4EDA-8E82-F328D6D72143}"/>
          </ac:picMkLst>
        </pc:picChg>
        <pc:picChg chg="add del mod">
          <ac:chgData name="CHRYSTEL BESCHE-RICHARD" userId="c409f5ba-a0c5-4726-9c42-114408294a29" providerId="ADAL" clId="{4792D6C7-1C07-4AB7-AFF0-3E77B6FD68F9}" dt="2025-09-23T09:31:00.268" v="4559" actId="478"/>
          <ac:picMkLst>
            <pc:docMk/>
            <pc:sldMk cId="1201053626" sldId="311"/>
            <ac:picMk id="6" creationId="{ABE41568-C2E3-40A5-96B3-2804755D9DEC}"/>
          </ac:picMkLst>
        </pc:picChg>
      </pc:sldChg>
      <pc:sldChg chg="modSp new del mod ord">
        <pc:chgData name="CHRYSTEL BESCHE-RICHARD" userId="c409f5ba-a0c5-4726-9c42-114408294a29" providerId="ADAL" clId="{4792D6C7-1C07-4AB7-AFF0-3E77B6FD68F9}" dt="2025-09-24T13:23:53.844" v="12110" actId="47"/>
        <pc:sldMkLst>
          <pc:docMk/>
          <pc:sldMk cId="2977958961" sldId="312"/>
        </pc:sldMkLst>
        <pc:spChg chg="mod">
          <ac:chgData name="CHRYSTEL BESCHE-RICHARD" userId="c409f5ba-a0c5-4726-9c42-114408294a29" providerId="ADAL" clId="{4792D6C7-1C07-4AB7-AFF0-3E77B6FD68F9}" dt="2025-09-17T12:19:13.656" v="1705" actId="6549"/>
          <ac:spMkLst>
            <pc:docMk/>
            <pc:sldMk cId="2977958961" sldId="312"/>
            <ac:spMk id="2" creationId="{4F0C7256-6CEB-417D-BF99-C84DF2F90499}"/>
          </ac:spMkLst>
        </pc:spChg>
        <pc:spChg chg="mod">
          <ac:chgData name="CHRYSTEL BESCHE-RICHARD" userId="c409f5ba-a0c5-4726-9c42-114408294a29" providerId="ADAL" clId="{4792D6C7-1C07-4AB7-AFF0-3E77B6FD68F9}" dt="2025-09-24T09:36:24.640" v="10886" actId="20577"/>
          <ac:spMkLst>
            <pc:docMk/>
            <pc:sldMk cId="2977958961" sldId="312"/>
            <ac:spMk id="3" creationId="{3768779F-870B-4A47-9123-D5CDA7EFFB36}"/>
          </ac:spMkLst>
        </pc:spChg>
      </pc:sldChg>
      <pc:sldChg chg="addSp delSp modSp add mod ord delAnim modAnim modNotesTx">
        <pc:chgData name="CHRYSTEL BESCHE-RICHARD" userId="c409f5ba-a0c5-4726-9c42-114408294a29" providerId="ADAL" clId="{4792D6C7-1C07-4AB7-AFF0-3E77B6FD68F9}" dt="2025-09-24T09:33:32.159" v="10830" actId="20577"/>
        <pc:sldMkLst>
          <pc:docMk/>
          <pc:sldMk cId="3278568853" sldId="313"/>
        </pc:sldMkLst>
        <pc:spChg chg="mod">
          <ac:chgData name="CHRYSTEL BESCHE-RICHARD" userId="c409f5ba-a0c5-4726-9c42-114408294a29" providerId="ADAL" clId="{4792D6C7-1C07-4AB7-AFF0-3E77B6FD68F9}" dt="2025-09-23T13:54:58.411" v="8035" actId="1076"/>
          <ac:spMkLst>
            <pc:docMk/>
            <pc:sldMk cId="3278568853" sldId="313"/>
            <ac:spMk id="2" creationId="{1C29B5E1-3800-44DD-837B-16BA8B03299D}"/>
          </ac:spMkLst>
        </pc:spChg>
        <pc:spChg chg="del mod">
          <ac:chgData name="CHRYSTEL BESCHE-RICHARD" userId="c409f5ba-a0c5-4726-9c42-114408294a29" providerId="ADAL" clId="{4792D6C7-1C07-4AB7-AFF0-3E77B6FD68F9}" dt="2025-09-23T09:48:48.840" v="4944" actId="478"/>
          <ac:spMkLst>
            <pc:docMk/>
            <pc:sldMk cId="3278568853" sldId="313"/>
            <ac:spMk id="3" creationId="{C9556D6C-BBEB-481C-952D-8F8227DF1774}"/>
          </ac:spMkLst>
        </pc:spChg>
        <pc:spChg chg="add mod">
          <ac:chgData name="CHRYSTEL BESCHE-RICHARD" userId="c409f5ba-a0c5-4726-9c42-114408294a29" providerId="ADAL" clId="{4792D6C7-1C07-4AB7-AFF0-3E77B6FD68F9}" dt="2025-09-23T10:03:10.672" v="5007" actId="14100"/>
          <ac:spMkLst>
            <pc:docMk/>
            <pc:sldMk cId="3278568853" sldId="313"/>
            <ac:spMk id="10" creationId="{C06CE178-CC56-459D-8EA2-691F9527D863}"/>
          </ac:spMkLst>
        </pc:spChg>
        <pc:spChg chg="add mod">
          <ac:chgData name="CHRYSTEL BESCHE-RICHARD" userId="c409f5ba-a0c5-4726-9c42-114408294a29" providerId="ADAL" clId="{4792D6C7-1C07-4AB7-AFF0-3E77B6FD68F9}" dt="2025-09-23T10:16:09.673" v="5151" actId="121"/>
          <ac:spMkLst>
            <pc:docMk/>
            <pc:sldMk cId="3278568853" sldId="313"/>
            <ac:spMk id="11" creationId="{97302E6D-2F5F-4684-ABBD-D7CE442EC913}"/>
          </ac:spMkLst>
        </pc:spChg>
        <pc:picChg chg="add mod">
          <ac:chgData name="CHRYSTEL BESCHE-RICHARD" userId="c409f5ba-a0c5-4726-9c42-114408294a29" providerId="ADAL" clId="{4792D6C7-1C07-4AB7-AFF0-3E77B6FD68F9}" dt="2025-09-23T09:48:54.801" v="4946" actId="1076"/>
          <ac:picMkLst>
            <pc:docMk/>
            <pc:sldMk cId="3278568853" sldId="313"/>
            <ac:picMk id="4" creationId="{017A9135-5DE6-49F4-A0F3-84B34660033F}"/>
          </ac:picMkLst>
        </pc:picChg>
        <pc:picChg chg="add mod">
          <ac:chgData name="CHRYSTEL BESCHE-RICHARD" userId="c409f5ba-a0c5-4726-9c42-114408294a29" providerId="ADAL" clId="{4792D6C7-1C07-4AB7-AFF0-3E77B6FD68F9}" dt="2025-09-23T09:49:16.278" v="4948" actId="1076"/>
          <ac:picMkLst>
            <pc:docMk/>
            <pc:sldMk cId="3278568853" sldId="313"/>
            <ac:picMk id="5" creationId="{1E298C00-AD5D-4AF8-BDC8-EE9FF01B470B}"/>
          </ac:picMkLst>
        </pc:picChg>
        <pc:picChg chg="add mod">
          <ac:chgData name="CHRYSTEL BESCHE-RICHARD" userId="c409f5ba-a0c5-4726-9c42-114408294a29" providerId="ADAL" clId="{4792D6C7-1C07-4AB7-AFF0-3E77B6FD68F9}" dt="2025-09-23T09:52:33.056" v="4964" actId="1076"/>
          <ac:picMkLst>
            <pc:docMk/>
            <pc:sldMk cId="3278568853" sldId="313"/>
            <ac:picMk id="6" creationId="{09EEF3B8-E814-479D-9761-963EDA584234}"/>
          </ac:picMkLst>
        </pc:picChg>
        <pc:picChg chg="add del mod">
          <ac:chgData name="CHRYSTEL BESCHE-RICHARD" userId="c409f5ba-a0c5-4726-9c42-114408294a29" providerId="ADAL" clId="{4792D6C7-1C07-4AB7-AFF0-3E77B6FD68F9}" dt="2025-09-23T09:52:25.117" v="4961" actId="478"/>
          <ac:picMkLst>
            <pc:docMk/>
            <pc:sldMk cId="3278568853" sldId="313"/>
            <ac:picMk id="8" creationId="{DEB3C757-29E6-4E3A-9F59-894F190897AB}"/>
          </ac:picMkLst>
        </pc:picChg>
        <pc:picChg chg="add mod">
          <ac:chgData name="CHRYSTEL BESCHE-RICHARD" userId="c409f5ba-a0c5-4726-9c42-114408294a29" providerId="ADAL" clId="{4792D6C7-1C07-4AB7-AFF0-3E77B6FD68F9}" dt="2025-09-23T09:52:30.327" v="4963" actId="1076"/>
          <ac:picMkLst>
            <pc:docMk/>
            <pc:sldMk cId="3278568853" sldId="313"/>
            <ac:picMk id="9" creationId="{3343DF93-A561-459D-ABB7-01767836317E}"/>
          </ac:picMkLst>
        </pc:picChg>
      </pc:sldChg>
      <pc:sldChg chg="addSp delSp modSp add mod modAnim modNotes">
        <pc:chgData name="CHRYSTEL BESCHE-RICHARD" userId="c409f5ba-a0c5-4726-9c42-114408294a29" providerId="ADAL" clId="{4792D6C7-1C07-4AB7-AFF0-3E77B6FD68F9}" dt="2025-09-26T08:22:24.123" v="17914" actId="20577"/>
        <pc:sldMkLst>
          <pc:docMk/>
          <pc:sldMk cId="3489114180" sldId="314"/>
        </pc:sldMkLst>
        <pc:spChg chg="mod">
          <ac:chgData name="CHRYSTEL BESCHE-RICHARD" userId="c409f5ba-a0c5-4726-9c42-114408294a29" providerId="ADAL" clId="{4792D6C7-1C07-4AB7-AFF0-3E77B6FD68F9}" dt="2025-09-23T13:55:04.564" v="8036" actId="1076"/>
          <ac:spMkLst>
            <pc:docMk/>
            <pc:sldMk cId="3489114180" sldId="314"/>
            <ac:spMk id="2" creationId="{1C29B5E1-3800-44DD-837B-16BA8B03299D}"/>
          </ac:spMkLst>
        </pc:spChg>
        <pc:spChg chg="mod">
          <ac:chgData name="CHRYSTEL BESCHE-RICHARD" userId="c409f5ba-a0c5-4726-9c42-114408294a29" providerId="ADAL" clId="{4792D6C7-1C07-4AB7-AFF0-3E77B6FD68F9}" dt="2025-09-26T07:47:57.181" v="17748" actId="6549"/>
          <ac:spMkLst>
            <pc:docMk/>
            <pc:sldMk cId="3489114180" sldId="314"/>
            <ac:spMk id="3" creationId="{C9556D6C-BBEB-481C-952D-8F8227DF1774}"/>
          </ac:spMkLst>
        </pc:spChg>
        <pc:spChg chg="add mod">
          <ac:chgData name="CHRYSTEL BESCHE-RICHARD" userId="c409f5ba-a0c5-4726-9c42-114408294a29" providerId="ADAL" clId="{4792D6C7-1C07-4AB7-AFF0-3E77B6FD68F9}" dt="2025-09-23T10:43:04.520" v="5422" actId="123"/>
          <ac:spMkLst>
            <pc:docMk/>
            <pc:sldMk cId="3489114180" sldId="314"/>
            <ac:spMk id="5" creationId="{7FD4C7E1-4BE9-4108-85FA-F5D239F4E2B6}"/>
          </ac:spMkLst>
        </pc:spChg>
        <pc:spChg chg="add mod">
          <ac:chgData name="CHRYSTEL BESCHE-RICHARD" userId="c409f5ba-a0c5-4726-9c42-114408294a29" providerId="ADAL" clId="{4792D6C7-1C07-4AB7-AFF0-3E77B6FD68F9}" dt="2025-09-26T07:48:59.294" v="17754" actId="1076"/>
          <ac:spMkLst>
            <pc:docMk/>
            <pc:sldMk cId="3489114180" sldId="314"/>
            <ac:spMk id="6" creationId="{71C11C35-3EA5-4B84-A9CE-C748DC37B9B4}"/>
          </ac:spMkLst>
        </pc:spChg>
        <pc:spChg chg="add del mod">
          <ac:chgData name="CHRYSTEL BESCHE-RICHARD" userId="c409f5ba-a0c5-4726-9c42-114408294a29" providerId="ADAL" clId="{4792D6C7-1C07-4AB7-AFF0-3E77B6FD68F9}" dt="2025-09-23T10:45:46.070" v="5436"/>
          <ac:spMkLst>
            <pc:docMk/>
            <pc:sldMk cId="3489114180" sldId="314"/>
            <ac:spMk id="7" creationId="{60FE8D46-CEF3-485C-815E-F25C0449D94D}"/>
          </ac:spMkLst>
        </pc:spChg>
        <pc:spChg chg="add mod">
          <ac:chgData name="CHRYSTEL BESCHE-RICHARD" userId="c409f5ba-a0c5-4726-9c42-114408294a29" providerId="ADAL" clId="{4792D6C7-1C07-4AB7-AFF0-3E77B6FD68F9}" dt="2025-09-26T08:22:24.123" v="17914" actId="20577"/>
          <ac:spMkLst>
            <pc:docMk/>
            <pc:sldMk cId="3489114180" sldId="314"/>
            <ac:spMk id="8" creationId="{C97BA930-A26D-4CB4-BBB6-B9A37566E9D0}"/>
          </ac:spMkLst>
        </pc:spChg>
        <pc:picChg chg="add mod">
          <ac:chgData name="CHRYSTEL BESCHE-RICHARD" userId="c409f5ba-a0c5-4726-9c42-114408294a29" providerId="ADAL" clId="{4792D6C7-1C07-4AB7-AFF0-3E77B6FD68F9}" dt="2025-09-26T07:48:46.853" v="17752" actId="1076"/>
          <ac:picMkLst>
            <pc:docMk/>
            <pc:sldMk cId="3489114180" sldId="314"/>
            <ac:picMk id="4" creationId="{8E6A8D65-B2B7-4D9F-A7DF-16BC6C1573CB}"/>
          </ac:picMkLst>
        </pc:picChg>
        <pc:picChg chg="add mod">
          <ac:chgData name="CHRYSTEL BESCHE-RICHARD" userId="c409f5ba-a0c5-4726-9c42-114408294a29" providerId="ADAL" clId="{4792D6C7-1C07-4AB7-AFF0-3E77B6FD68F9}" dt="2025-09-26T07:48:52.128" v="17753" actId="1076"/>
          <ac:picMkLst>
            <pc:docMk/>
            <pc:sldMk cId="3489114180" sldId="314"/>
            <ac:picMk id="9" creationId="{BAB7B028-9D17-4420-B658-A7ECDE20142E}"/>
          </ac:picMkLst>
        </pc:picChg>
      </pc:sldChg>
      <pc:sldChg chg="modSp add mod ord modAnim">
        <pc:chgData name="CHRYSTEL BESCHE-RICHARD" userId="c409f5ba-a0c5-4726-9c42-114408294a29" providerId="ADAL" clId="{4792D6C7-1C07-4AB7-AFF0-3E77B6FD68F9}" dt="2025-09-26T07:23:42.534" v="17614"/>
        <pc:sldMkLst>
          <pc:docMk/>
          <pc:sldMk cId="3025639818" sldId="315"/>
        </pc:sldMkLst>
        <pc:spChg chg="mod">
          <ac:chgData name="CHRYSTEL BESCHE-RICHARD" userId="c409f5ba-a0c5-4726-9c42-114408294a29" providerId="ADAL" clId="{4792D6C7-1C07-4AB7-AFF0-3E77B6FD68F9}" dt="2025-09-23T13:53:48.108" v="8013" actId="20577"/>
          <ac:spMkLst>
            <pc:docMk/>
            <pc:sldMk cId="3025639818" sldId="315"/>
            <ac:spMk id="2" creationId="{1C29B5E1-3800-44DD-837B-16BA8B03299D}"/>
          </ac:spMkLst>
        </pc:spChg>
        <pc:spChg chg="mod">
          <ac:chgData name="CHRYSTEL BESCHE-RICHARD" userId="c409f5ba-a0c5-4726-9c42-114408294a29" providerId="ADAL" clId="{4792D6C7-1C07-4AB7-AFF0-3E77B6FD68F9}" dt="2025-09-26T05:31:29.592" v="17390" actId="20577"/>
          <ac:spMkLst>
            <pc:docMk/>
            <pc:sldMk cId="3025639818" sldId="315"/>
            <ac:spMk id="3" creationId="{C9556D6C-BBEB-481C-952D-8F8227DF1774}"/>
          </ac:spMkLst>
        </pc:spChg>
      </pc:sldChg>
      <pc:sldChg chg="addSp modSp add del mod ord modClrScheme chgLayout">
        <pc:chgData name="CHRYSTEL BESCHE-RICHARD" userId="c409f5ba-a0c5-4726-9c42-114408294a29" providerId="ADAL" clId="{4792D6C7-1C07-4AB7-AFF0-3E77B6FD68F9}" dt="2025-09-22T20:54:06.657" v="3833" actId="2696"/>
        <pc:sldMkLst>
          <pc:docMk/>
          <pc:sldMk cId="2070331227" sldId="316"/>
        </pc:sldMkLst>
        <pc:spChg chg="mod">
          <ac:chgData name="CHRYSTEL BESCHE-RICHARD" userId="c409f5ba-a0c5-4726-9c42-114408294a29" providerId="ADAL" clId="{4792D6C7-1C07-4AB7-AFF0-3E77B6FD68F9}" dt="2025-09-22T14:40:34.961" v="3645" actId="26606"/>
          <ac:spMkLst>
            <pc:docMk/>
            <pc:sldMk cId="2070331227" sldId="316"/>
            <ac:spMk id="2" creationId="{1C29B5E1-3800-44DD-837B-16BA8B03299D}"/>
          </ac:spMkLst>
        </pc:spChg>
        <pc:spChg chg="mod ord">
          <ac:chgData name="CHRYSTEL BESCHE-RICHARD" userId="c409f5ba-a0c5-4726-9c42-114408294a29" providerId="ADAL" clId="{4792D6C7-1C07-4AB7-AFF0-3E77B6FD68F9}" dt="2025-09-22T14:40:34.961" v="3645" actId="26606"/>
          <ac:spMkLst>
            <pc:docMk/>
            <pc:sldMk cId="2070331227" sldId="316"/>
            <ac:spMk id="3" creationId="{C9556D6C-BBEB-481C-952D-8F8227DF1774}"/>
          </ac:spMkLst>
        </pc:spChg>
        <pc:picChg chg="add mod">
          <ac:chgData name="CHRYSTEL BESCHE-RICHARD" userId="c409f5ba-a0c5-4726-9c42-114408294a29" providerId="ADAL" clId="{4792D6C7-1C07-4AB7-AFF0-3E77B6FD68F9}" dt="2025-09-22T14:40:53.281" v="3647" actId="1076"/>
          <ac:picMkLst>
            <pc:docMk/>
            <pc:sldMk cId="2070331227" sldId="316"/>
            <ac:picMk id="5" creationId="{BA656986-0651-42AE-BAC5-60507191993C}"/>
          </ac:picMkLst>
        </pc:picChg>
      </pc:sldChg>
      <pc:sldChg chg="addSp delSp modSp add mod ord modNotesTx">
        <pc:chgData name="CHRYSTEL BESCHE-RICHARD" userId="c409f5ba-a0c5-4726-9c42-114408294a29" providerId="ADAL" clId="{4792D6C7-1C07-4AB7-AFF0-3E77B6FD68F9}" dt="2025-09-26T05:28:10.485" v="17271"/>
        <pc:sldMkLst>
          <pc:docMk/>
          <pc:sldMk cId="2491414480" sldId="316"/>
        </pc:sldMkLst>
        <pc:spChg chg="del mod">
          <ac:chgData name="CHRYSTEL BESCHE-RICHARD" userId="c409f5ba-a0c5-4726-9c42-114408294a29" providerId="ADAL" clId="{4792D6C7-1C07-4AB7-AFF0-3E77B6FD68F9}" dt="2025-09-25T18:42:33.112" v="14414" actId="478"/>
          <ac:spMkLst>
            <pc:docMk/>
            <pc:sldMk cId="2491414480" sldId="316"/>
            <ac:spMk id="3" creationId="{C9556D6C-BBEB-481C-952D-8F8227DF1774}"/>
          </ac:spMkLst>
        </pc:spChg>
        <pc:spChg chg="add mod">
          <ac:chgData name="CHRYSTEL BESCHE-RICHARD" userId="c409f5ba-a0c5-4726-9c42-114408294a29" providerId="ADAL" clId="{4792D6C7-1C07-4AB7-AFF0-3E77B6FD68F9}" dt="2025-09-26T05:26:43.190" v="17228" actId="20577"/>
          <ac:spMkLst>
            <pc:docMk/>
            <pc:sldMk cId="2491414480" sldId="316"/>
            <ac:spMk id="4" creationId="{8AA287C5-670A-4A7B-BF91-929B7E973929}"/>
          </ac:spMkLst>
        </pc:spChg>
        <pc:picChg chg="mod">
          <ac:chgData name="CHRYSTEL BESCHE-RICHARD" userId="c409f5ba-a0c5-4726-9c42-114408294a29" providerId="ADAL" clId="{4792D6C7-1C07-4AB7-AFF0-3E77B6FD68F9}" dt="2025-09-25T18:41:21.781" v="14408" actId="14100"/>
          <ac:picMkLst>
            <pc:docMk/>
            <pc:sldMk cId="2491414480" sldId="316"/>
            <ac:picMk id="5" creationId="{BA656986-0651-42AE-BAC5-60507191993C}"/>
          </ac:picMkLst>
        </pc:picChg>
      </pc:sldChg>
      <pc:sldChg chg="addSp delSp modSp add mod ord addAnim delAnim modAnim">
        <pc:chgData name="CHRYSTEL BESCHE-RICHARD" userId="c409f5ba-a0c5-4726-9c42-114408294a29" providerId="ADAL" clId="{4792D6C7-1C07-4AB7-AFF0-3E77B6FD68F9}" dt="2025-09-26T07:52:58.623" v="17764" actId="20577"/>
        <pc:sldMkLst>
          <pc:docMk/>
          <pc:sldMk cId="1807756692" sldId="317"/>
        </pc:sldMkLst>
        <pc:spChg chg="mod">
          <ac:chgData name="CHRYSTEL BESCHE-RICHARD" userId="c409f5ba-a0c5-4726-9c42-114408294a29" providerId="ADAL" clId="{4792D6C7-1C07-4AB7-AFF0-3E77B6FD68F9}" dt="2025-09-25T21:34:49.950" v="16507" actId="1076"/>
          <ac:spMkLst>
            <pc:docMk/>
            <pc:sldMk cId="1807756692" sldId="317"/>
            <ac:spMk id="2" creationId="{1C29B5E1-3800-44DD-837B-16BA8B03299D}"/>
          </ac:spMkLst>
        </pc:spChg>
        <pc:spChg chg="mod">
          <ac:chgData name="CHRYSTEL BESCHE-RICHARD" userId="c409f5ba-a0c5-4726-9c42-114408294a29" providerId="ADAL" clId="{4792D6C7-1C07-4AB7-AFF0-3E77B6FD68F9}" dt="2025-09-26T07:52:58.623" v="17764" actId="20577"/>
          <ac:spMkLst>
            <pc:docMk/>
            <pc:sldMk cId="1807756692" sldId="317"/>
            <ac:spMk id="3" creationId="{C9556D6C-BBEB-481C-952D-8F8227DF1774}"/>
          </ac:spMkLst>
        </pc:spChg>
        <pc:spChg chg="add del">
          <ac:chgData name="CHRYSTEL BESCHE-RICHARD" userId="c409f5ba-a0c5-4726-9c42-114408294a29" providerId="ADAL" clId="{4792D6C7-1C07-4AB7-AFF0-3E77B6FD68F9}" dt="2025-09-23T12:54:51.404" v="6113" actId="22"/>
          <ac:spMkLst>
            <pc:docMk/>
            <pc:sldMk cId="1807756692" sldId="317"/>
            <ac:spMk id="5" creationId="{116BF73F-5315-404B-878E-AB5426398917}"/>
          </ac:spMkLst>
        </pc:spChg>
        <pc:spChg chg="add mod">
          <ac:chgData name="CHRYSTEL BESCHE-RICHARD" userId="c409f5ba-a0c5-4726-9c42-114408294a29" providerId="ADAL" clId="{4792D6C7-1C07-4AB7-AFF0-3E77B6FD68F9}" dt="2025-09-23T13:10:24.761" v="6704"/>
          <ac:spMkLst>
            <pc:docMk/>
            <pc:sldMk cId="1807756692" sldId="317"/>
            <ac:spMk id="9" creationId="{CB5A4AD5-768F-4478-9D6F-9181CC803C6D}"/>
          </ac:spMkLst>
        </pc:spChg>
        <pc:spChg chg="add mod">
          <ac:chgData name="CHRYSTEL BESCHE-RICHARD" userId="c409f5ba-a0c5-4726-9c42-114408294a29" providerId="ADAL" clId="{4792D6C7-1C07-4AB7-AFF0-3E77B6FD68F9}" dt="2025-09-23T13:11:11.162" v="6761" actId="20577"/>
          <ac:spMkLst>
            <pc:docMk/>
            <pc:sldMk cId="1807756692" sldId="317"/>
            <ac:spMk id="10" creationId="{30251C99-9C1F-4202-BB98-483144DB6251}"/>
          </ac:spMkLst>
        </pc:spChg>
        <pc:grpChg chg="add mod">
          <ac:chgData name="CHRYSTEL BESCHE-RICHARD" userId="c409f5ba-a0c5-4726-9c42-114408294a29" providerId="ADAL" clId="{4792D6C7-1C07-4AB7-AFF0-3E77B6FD68F9}" dt="2025-09-25T21:34:01.719" v="16485" actId="1076"/>
          <ac:grpSpMkLst>
            <pc:docMk/>
            <pc:sldMk cId="1807756692" sldId="317"/>
            <ac:grpSpMk id="8" creationId="{B3F86836-047D-43AC-B95D-682152A28C89}"/>
          </ac:grpSpMkLst>
        </pc:grpChg>
        <pc:graphicFrameChg chg="add del mod modGraphic">
          <ac:chgData name="CHRYSTEL BESCHE-RICHARD" userId="c409f5ba-a0c5-4726-9c42-114408294a29" providerId="ADAL" clId="{4792D6C7-1C07-4AB7-AFF0-3E77B6FD68F9}" dt="2025-09-23T13:06:12.304" v="6571" actId="478"/>
          <ac:graphicFrameMkLst>
            <pc:docMk/>
            <pc:sldMk cId="1807756692" sldId="317"/>
            <ac:graphicFrameMk id="6" creationId="{236DDEDE-DE9F-4E27-B3D3-5A8A3AEF7394}"/>
          </ac:graphicFrameMkLst>
        </pc:graphicFrameChg>
        <pc:graphicFrameChg chg="add del mod modGraphic">
          <ac:chgData name="CHRYSTEL BESCHE-RICHARD" userId="c409f5ba-a0c5-4726-9c42-114408294a29" providerId="ADAL" clId="{4792D6C7-1C07-4AB7-AFF0-3E77B6FD68F9}" dt="2025-09-25T21:35:26.703" v="16511" actId="1076"/>
          <ac:graphicFrameMkLst>
            <pc:docMk/>
            <pc:sldMk cId="1807756692" sldId="317"/>
            <ac:graphicFrameMk id="7" creationId="{F1CD0A4A-84B9-41D5-982D-9DF8CE948BD9}"/>
          </ac:graphicFrameMkLst>
        </pc:graphicFrameChg>
      </pc:sldChg>
      <pc:sldChg chg="addSp delSp modSp new mod ord modNotesTx">
        <pc:chgData name="CHRYSTEL BESCHE-RICHARD" userId="c409f5ba-a0c5-4726-9c42-114408294a29" providerId="ADAL" clId="{4792D6C7-1C07-4AB7-AFF0-3E77B6FD68F9}" dt="2025-09-26T08:16:42.253" v="17826" actId="20577"/>
        <pc:sldMkLst>
          <pc:docMk/>
          <pc:sldMk cId="3865059009" sldId="318"/>
        </pc:sldMkLst>
        <pc:spChg chg="mod">
          <ac:chgData name="CHRYSTEL BESCHE-RICHARD" userId="c409f5ba-a0c5-4726-9c42-114408294a29" providerId="ADAL" clId="{4792D6C7-1C07-4AB7-AFF0-3E77B6FD68F9}" dt="2025-09-24T04:38:28.108" v="9649" actId="14100"/>
          <ac:spMkLst>
            <pc:docMk/>
            <pc:sldMk cId="3865059009" sldId="318"/>
            <ac:spMk id="2" creationId="{1390AF34-438D-437C-8DAA-F24E777CF951}"/>
          </ac:spMkLst>
        </pc:spChg>
        <pc:spChg chg="del mod">
          <ac:chgData name="CHRYSTEL BESCHE-RICHARD" userId="c409f5ba-a0c5-4726-9c42-114408294a29" providerId="ADAL" clId="{4792D6C7-1C07-4AB7-AFF0-3E77B6FD68F9}" dt="2025-09-22T15:51:36.167" v="3804" actId="478"/>
          <ac:spMkLst>
            <pc:docMk/>
            <pc:sldMk cId="3865059009" sldId="318"/>
            <ac:spMk id="3" creationId="{578FD809-9006-4D70-A539-1946E66FA8D9}"/>
          </ac:spMkLst>
        </pc:spChg>
        <pc:spChg chg="add mod">
          <ac:chgData name="CHRYSTEL BESCHE-RICHARD" userId="c409f5ba-a0c5-4726-9c42-114408294a29" providerId="ADAL" clId="{4792D6C7-1C07-4AB7-AFF0-3E77B6FD68F9}" dt="2025-09-24T13:22:07.287" v="12104" actId="20577"/>
          <ac:spMkLst>
            <pc:docMk/>
            <pc:sldMk cId="3865059009" sldId="318"/>
            <ac:spMk id="6" creationId="{FDE9F4F5-2A9E-438A-8201-9D9B80DDE124}"/>
          </ac:spMkLst>
        </pc:spChg>
        <pc:picChg chg="add mod">
          <ac:chgData name="CHRYSTEL BESCHE-RICHARD" userId="c409f5ba-a0c5-4726-9c42-114408294a29" providerId="ADAL" clId="{4792D6C7-1C07-4AB7-AFF0-3E77B6FD68F9}" dt="2025-09-24T04:38:34.154" v="9650" actId="1076"/>
          <ac:picMkLst>
            <pc:docMk/>
            <pc:sldMk cId="3865059009" sldId="318"/>
            <ac:picMk id="4" creationId="{1C7FFEB3-355A-4EB6-B648-CDEBBE070DA3}"/>
          </ac:picMkLst>
        </pc:picChg>
        <pc:picChg chg="add del mod">
          <ac:chgData name="CHRYSTEL BESCHE-RICHARD" userId="c409f5ba-a0c5-4726-9c42-114408294a29" providerId="ADAL" clId="{4792D6C7-1C07-4AB7-AFF0-3E77B6FD68F9}" dt="2025-09-23T20:22:34.946" v="9511" actId="478"/>
          <ac:picMkLst>
            <pc:docMk/>
            <pc:sldMk cId="3865059009" sldId="318"/>
            <ac:picMk id="5" creationId="{2FF19E0F-46CA-420C-BFC1-67CAC59D37A9}"/>
          </ac:picMkLst>
        </pc:picChg>
      </pc:sldChg>
      <pc:sldChg chg="modSp add del mod">
        <pc:chgData name="CHRYSTEL BESCHE-RICHARD" userId="c409f5ba-a0c5-4726-9c42-114408294a29" providerId="ADAL" clId="{4792D6C7-1C07-4AB7-AFF0-3E77B6FD68F9}" dt="2025-09-23T12:55:39.276" v="6116" actId="47"/>
        <pc:sldMkLst>
          <pc:docMk/>
          <pc:sldMk cId="195267359" sldId="319"/>
        </pc:sldMkLst>
        <pc:spChg chg="mod">
          <ac:chgData name="CHRYSTEL BESCHE-RICHARD" userId="c409f5ba-a0c5-4726-9c42-114408294a29" providerId="ADAL" clId="{4792D6C7-1C07-4AB7-AFF0-3E77B6FD68F9}" dt="2025-09-23T08:00:30.061" v="4202" actId="1076"/>
          <ac:spMkLst>
            <pc:docMk/>
            <pc:sldMk cId="195267359" sldId="319"/>
            <ac:spMk id="2" creationId="{1C29B5E1-3800-44DD-837B-16BA8B03299D}"/>
          </ac:spMkLst>
        </pc:spChg>
        <pc:spChg chg="mod">
          <ac:chgData name="CHRYSTEL BESCHE-RICHARD" userId="c409f5ba-a0c5-4726-9c42-114408294a29" providerId="ADAL" clId="{4792D6C7-1C07-4AB7-AFF0-3E77B6FD68F9}" dt="2025-09-22T21:14:51.796" v="4158" actId="20577"/>
          <ac:spMkLst>
            <pc:docMk/>
            <pc:sldMk cId="195267359" sldId="319"/>
            <ac:spMk id="3" creationId="{C9556D6C-BBEB-481C-952D-8F8227DF1774}"/>
          </ac:spMkLst>
        </pc:spChg>
      </pc:sldChg>
      <pc:sldChg chg="modSp add del mod">
        <pc:chgData name="CHRYSTEL BESCHE-RICHARD" userId="c409f5ba-a0c5-4726-9c42-114408294a29" providerId="ADAL" clId="{4792D6C7-1C07-4AB7-AFF0-3E77B6FD68F9}" dt="2025-09-23T12:46:16.202" v="6049" actId="47"/>
        <pc:sldMkLst>
          <pc:docMk/>
          <pc:sldMk cId="169218098" sldId="320"/>
        </pc:sldMkLst>
        <pc:spChg chg="mod">
          <ac:chgData name="CHRYSTEL BESCHE-RICHARD" userId="c409f5ba-a0c5-4726-9c42-114408294a29" providerId="ADAL" clId="{4792D6C7-1C07-4AB7-AFF0-3E77B6FD68F9}" dt="2025-09-23T09:43:37.354" v="4732" actId="20577"/>
          <ac:spMkLst>
            <pc:docMk/>
            <pc:sldMk cId="169218098" sldId="320"/>
            <ac:spMk id="2" creationId="{1C29B5E1-3800-44DD-837B-16BA8B03299D}"/>
          </ac:spMkLst>
        </pc:spChg>
        <pc:spChg chg="mod">
          <ac:chgData name="CHRYSTEL BESCHE-RICHARD" userId="c409f5ba-a0c5-4726-9c42-114408294a29" providerId="ADAL" clId="{4792D6C7-1C07-4AB7-AFF0-3E77B6FD68F9}" dt="2025-09-23T09:43:42.945" v="4742" actId="20577"/>
          <ac:spMkLst>
            <pc:docMk/>
            <pc:sldMk cId="169218098" sldId="320"/>
            <ac:spMk id="3" creationId="{C9556D6C-BBEB-481C-952D-8F8227DF1774}"/>
          </ac:spMkLst>
        </pc:spChg>
      </pc:sldChg>
      <pc:sldChg chg="modSp add del mod">
        <pc:chgData name="CHRYSTEL BESCHE-RICHARD" userId="c409f5ba-a0c5-4726-9c42-114408294a29" providerId="ADAL" clId="{4792D6C7-1C07-4AB7-AFF0-3E77B6FD68F9}" dt="2025-09-23T09:23:46.658" v="4538" actId="47"/>
        <pc:sldMkLst>
          <pc:docMk/>
          <pc:sldMk cId="2063260668" sldId="320"/>
        </pc:sldMkLst>
        <pc:spChg chg="mod">
          <ac:chgData name="CHRYSTEL BESCHE-RICHARD" userId="c409f5ba-a0c5-4726-9c42-114408294a29" providerId="ADAL" clId="{4792D6C7-1C07-4AB7-AFF0-3E77B6FD68F9}" dt="2025-09-23T08:06:08.519" v="4339" actId="20577"/>
          <ac:spMkLst>
            <pc:docMk/>
            <pc:sldMk cId="2063260668" sldId="320"/>
            <ac:spMk id="2" creationId="{1C29B5E1-3800-44DD-837B-16BA8B03299D}"/>
          </ac:spMkLst>
        </pc:spChg>
      </pc:sldChg>
      <pc:sldChg chg="modSp new mod">
        <pc:chgData name="CHRYSTEL BESCHE-RICHARD" userId="c409f5ba-a0c5-4726-9c42-114408294a29" providerId="ADAL" clId="{4792D6C7-1C07-4AB7-AFF0-3E77B6FD68F9}" dt="2025-09-23T09:46:11.461" v="4875" actId="6549"/>
        <pc:sldMkLst>
          <pc:docMk/>
          <pc:sldMk cId="1460161252" sldId="321"/>
        </pc:sldMkLst>
        <pc:spChg chg="mod">
          <ac:chgData name="CHRYSTEL BESCHE-RICHARD" userId="c409f5ba-a0c5-4726-9c42-114408294a29" providerId="ADAL" clId="{4792D6C7-1C07-4AB7-AFF0-3E77B6FD68F9}" dt="2025-09-23T09:46:11.461" v="4875" actId="6549"/>
          <ac:spMkLst>
            <pc:docMk/>
            <pc:sldMk cId="1460161252" sldId="321"/>
            <ac:spMk id="2" creationId="{6B57B9D2-1A4E-4A2B-8E98-907359A3C826}"/>
          </ac:spMkLst>
        </pc:spChg>
      </pc:sldChg>
      <pc:sldChg chg="new del">
        <pc:chgData name="CHRYSTEL BESCHE-RICHARD" userId="c409f5ba-a0c5-4726-9c42-114408294a29" providerId="ADAL" clId="{4792D6C7-1C07-4AB7-AFF0-3E77B6FD68F9}" dt="2025-09-23T09:44:44.633" v="4744" actId="680"/>
        <pc:sldMkLst>
          <pc:docMk/>
          <pc:sldMk cId="2448928248" sldId="321"/>
        </pc:sldMkLst>
      </pc:sldChg>
      <pc:sldChg chg="addSp delSp modSp new mod ord modAnim modNotesTx">
        <pc:chgData name="CHRYSTEL BESCHE-RICHARD" userId="c409f5ba-a0c5-4726-9c42-114408294a29" providerId="ADAL" clId="{4792D6C7-1C07-4AB7-AFF0-3E77B6FD68F9}" dt="2025-09-26T07:51:00.107" v="17760"/>
        <pc:sldMkLst>
          <pc:docMk/>
          <pc:sldMk cId="3754692971" sldId="322"/>
        </pc:sldMkLst>
        <pc:spChg chg="mod">
          <ac:chgData name="CHRYSTEL BESCHE-RICHARD" userId="c409f5ba-a0c5-4726-9c42-114408294a29" providerId="ADAL" clId="{4792D6C7-1C07-4AB7-AFF0-3E77B6FD68F9}" dt="2025-09-23T12:46:38.178" v="6095" actId="20577"/>
          <ac:spMkLst>
            <pc:docMk/>
            <pc:sldMk cId="3754692971" sldId="322"/>
            <ac:spMk id="2" creationId="{78EC27D8-6AC7-49A2-816C-8F915CCCEE2C}"/>
          </ac:spMkLst>
        </pc:spChg>
        <pc:spChg chg="add del">
          <ac:chgData name="CHRYSTEL BESCHE-RICHARD" userId="c409f5ba-a0c5-4726-9c42-114408294a29" providerId="ADAL" clId="{4792D6C7-1C07-4AB7-AFF0-3E77B6FD68F9}" dt="2025-09-23T12:38:37.561" v="5872"/>
          <ac:spMkLst>
            <pc:docMk/>
            <pc:sldMk cId="3754692971" sldId="322"/>
            <ac:spMk id="3" creationId="{D252CA97-F99A-4855-838C-0A06C1616250}"/>
          </ac:spMkLst>
        </pc:spChg>
        <pc:spChg chg="add del mod">
          <ac:chgData name="CHRYSTEL BESCHE-RICHARD" userId="c409f5ba-a0c5-4726-9c42-114408294a29" providerId="ADAL" clId="{4792D6C7-1C07-4AB7-AFF0-3E77B6FD68F9}" dt="2025-09-23T12:38:31.603" v="5871"/>
          <ac:spMkLst>
            <pc:docMk/>
            <pc:sldMk cId="3754692971" sldId="322"/>
            <ac:spMk id="4" creationId="{43D828E6-95FC-42EA-B8BA-5FDF99BD0C75}"/>
          </ac:spMkLst>
        </pc:spChg>
        <pc:spChg chg="add mod">
          <ac:chgData name="CHRYSTEL BESCHE-RICHARD" userId="c409f5ba-a0c5-4726-9c42-114408294a29" providerId="ADAL" clId="{4792D6C7-1C07-4AB7-AFF0-3E77B6FD68F9}" dt="2025-09-23T14:02:35.744" v="8246" actId="20577"/>
          <ac:spMkLst>
            <pc:docMk/>
            <pc:sldMk cId="3754692971" sldId="322"/>
            <ac:spMk id="5" creationId="{F4AFFA85-9C37-47CA-9147-A454303B0755}"/>
          </ac:spMkLst>
        </pc:spChg>
        <pc:spChg chg="add mod">
          <ac:chgData name="CHRYSTEL BESCHE-RICHARD" userId="c409f5ba-a0c5-4726-9c42-114408294a29" providerId="ADAL" clId="{4792D6C7-1C07-4AB7-AFF0-3E77B6FD68F9}" dt="2025-09-24T09:26:05.679" v="10318" actId="20577"/>
          <ac:spMkLst>
            <pc:docMk/>
            <pc:sldMk cId="3754692971" sldId="322"/>
            <ac:spMk id="6" creationId="{31128E18-B945-45F4-BA2F-A7A75395730D}"/>
          </ac:spMkLst>
        </pc:spChg>
        <pc:spChg chg="add mod">
          <ac:chgData name="CHRYSTEL BESCHE-RICHARD" userId="c409f5ba-a0c5-4726-9c42-114408294a29" providerId="ADAL" clId="{4792D6C7-1C07-4AB7-AFF0-3E77B6FD68F9}" dt="2025-09-23T12:42:12.681" v="5979" actId="20577"/>
          <ac:spMkLst>
            <pc:docMk/>
            <pc:sldMk cId="3754692971" sldId="322"/>
            <ac:spMk id="7" creationId="{4686B088-8EDC-4CF3-988D-107BE3B51D1A}"/>
          </ac:spMkLst>
        </pc:spChg>
        <pc:spChg chg="add mod">
          <ac:chgData name="CHRYSTEL BESCHE-RICHARD" userId="c409f5ba-a0c5-4726-9c42-114408294a29" providerId="ADAL" clId="{4792D6C7-1C07-4AB7-AFF0-3E77B6FD68F9}" dt="2025-09-23T14:03:19.418" v="8256" actId="20577"/>
          <ac:spMkLst>
            <pc:docMk/>
            <pc:sldMk cId="3754692971" sldId="322"/>
            <ac:spMk id="8" creationId="{C077127E-DE12-4225-AA4F-7B3D229C7605}"/>
          </ac:spMkLst>
        </pc:spChg>
        <pc:spChg chg="add mod">
          <ac:chgData name="CHRYSTEL BESCHE-RICHARD" userId="c409f5ba-a0c5-4726-9c42-114408294a29" providerId="ADAL" clId="{4792D6C7-1C07-4AB7-AFF0-3E77B6FD68F9}" dt="2025-09-24T09:26:15.179" v="10330" actId="20577"/>
          <ac:spMkLst>
            <pc:docMk/>
            <pc:sldMk cId="3754692971" sldId="322"/>
            <ac:spMk id="9" creationId="{4192BF8D-AC25-411F-BB55-0350C8CA36C9}"/>
          </ac:spMkLst>
        </pc:spChg>
      </pc:sldChg>
      <pc:sldChg chg="modSp new mod modAnim">
        <pc:chgData name="CHRYSTEL BESCHE-RICHARD" userId="c409f5ba-a0c5-4726-9c42-114408294a29" providerId="ADAL" clId="{4792D6C7-1C07-4AB7-AFF0-3E77B6FD68F9}" dt="2025-09-26T08:27:44.381" v="17934" actId="20577"/>
        <pc:sldMkLst>
          <pc:docMk/>
          <pc:sldMk cId="2989437890" sldId="323"/>
        </pc:sldMkLst>
        <pc:spChg chg="mod">
          <ac:chgData name="CHRYSTEL BESCHE-RICHARD" userId="c409f5ba-a0c5-4726-9c42-114408294a29" providerId="ADAL" clId="{4792D6C7-1C07-4AB7-AFF0-3E77B6FD68F9}" dt="2025-09-23T12:56:34.764" v="6234" actId="1076"/>
          <ac:spMkLst>
            <pc:docMk/>
            <pc:sldMk cId="2989437890" sldId="323"/>
            <ac:spMk id="2" creationId="{BB974567-C21D-4025-95D5-D10DB4CE53AD}"/>
          </ac:spMkLst>
        </pc:spChg>
        <pc:spChg chg="mod ord">
          <ac:chgData name="CHRYSTEL BESCHE-RICHARD" userId="c409f5ba-a0c5-4726-9c42-114408294a29" providerId="ADAL" clId="{4792D6C7-1C07-4AB7-AFF0-3E77B6FD68F9}" dt="2025-09-26T08:27:44.381" v="17934" actId="20577"/>
          <ac:spMkLst>
            <pc:docMk/>
            <pc:sldMk cId="2989437890" sldId="323"/>
            <ac:spMk id="3" creationId="{CC7F569D-DFC6-425F-A9FD-36D8638A2E95}"/>
          </ac:spMkLst>
        </pc:spChg>
        <pc:picChg chg="add mod">
          <ac:chgData name="CHRYSTEL BESCHE-RICHARD" userId="c409f5ba-a0c5-4726-9c42-114408294a29" providerId="ADAL" clId="{4792D6C7-1C07-4AB7-AFF0-3E77B6FD68F9}" dt="2025-09-24T17:32:33.512" v="12984" actId="1076"/>
          <ac:picMkLst>
            <pc:docMk/>
            <pc:sldMk cId="2989437890" sldId="323"/>
            <ac:picMk id="4" creationId="{45DB9403-0D3E-4E12-9E80-B2FF70AEF42B}"/>
          </ac:picMkLst>
        </pc:picChg>
      </pc:sldChg>
      <pc:sldChg chg="modSp add del mod ord modAnim">
        <pc:chgData name="CHRYSTEL BESCHE-RICHARD" userId="c409f5ba-a0c5-4726-9c42-114408294a29" providerId="ADAL" clId="{4792D6C7-1C07-4AB7-AFF0-3E77B6FD68F9}" dt="2025-09-26T07:45:08.932" v="17698" actId="20577"/>
        <pc:sldMkLst>
          <pc:docMk/>
          <pc:sldMk cId="450790057" sldId="324"/>
        </pc:sldMkLst>
        <pc:spChg chg="mod">
          <ac:chgData name="CHRYSTEL BESCHE-RICHARD" userId="c409f5ba-a0c5-4726-9c42-114408294a29" providerId="ADAL" clId="{4792D6C7-1C07-4AB7-AFF0-3E77B6FD68F9}" dt="2025-09-24T13:05:02.189" v="11537" actId="1076"/>
          <ac:spMkLst>
            <pc:docMk/>
            <pc:sldMk cId="450790057" sldId="324"/>
            <ac:spMk id="2" creationId="{F9FBB446-447A-4E1D-862B-AD73980FB8B1}"/>
          </ac:spMkLst>
        </pc:spChg>
        <pc:spChg chg="del mod">
          <ac:chgData name="CHRYSTEL BESCHE-RICHARD" userId="c409f5ba-a0c5-4726-9c42-114408294a29" providerId="ADAL" clId="{4792D6C7-1C07-4AB7-AFF0-3E77B6FD68F9}" dt="2025-09-23T13:24:36.035" v="6927" actId="478"/>
          <ac:spMkLst>
            <pc:docMk/>
            <pc:sldMk cId="450790057" sldId="324"/>
            <ac:spMk id="3" creationId="{6AE4B62E-E88A-4FD8-A21C-D3335BF92894}"/>
          </ac:spMkLst>
        </pc:spChg>
        <pc:graphicFrameChg chg="add mod modGraphic">
          <ac:chgData name="CHRYSTEL BESCHE-RICHARD" userId="c409f5ba-a0c5-4726-9c42-114408294a29" providerId="ADAL" clId="{4792D6C7-1C07-4AB7-AFF0-3E77B6FD68F9}" dt="2025-09-26T07:45:08.932" v="17698" actId="20577"/>
          <ac:graphicFrameMkLst>
            <pc:docMk/>
            <pc:sldMk cId="450790057" sldId="324"/>
            <ac:graphicFrameMk id="4" creationId="{B19678C5-4505-478E-ACBB-7D9033DF30EB}"/>
          </ac:graphicFrameMkLst>
        </pc:graphicFrameChg>
      </pc:sldChg>
      <pc:sldChg chg="addSp delSp modSp new mod modAnim">
        <pc:chgData name="CHRYSTEL BESCHE-RICHARD" userId="c409f5ba-a0c5-4726-9c42-114408294a29" providerId="ADAL" clId="{4792D6C7-1C07-4AB7-AFF0-3E77B6FD68F9}" dt="2025-09-26T05:31:05.608" v="17381" actId="478"/>
        <pc:sldMkLst>
          <pc:docMk/>
          <pc:sldMk cId="754184751" sldId="325"/>
        </pc:sldMkLst>
        <pc:spChg chg="mod">
          <ac:chgData name="CHRYSTEL BESCHE-RICHARD" userId="c409f5ba-a0c5-4726-9c42-114408294a29" providerId="ADAL" clId="{4792D6C7-1C07-4AB7-AFF0-3E77B6FD68F9}" dt="2025-09-23T14:43:25.078" v="9313" actId="1076"/>
          <ac:spMkLst>
            <pc:docMk/>
            <pc:sldMk cId="754184751" sldId="325"/>
            <ac:spMk id="2" creationId="{8FDA3F76-4CC4-40DE-8900-F27147A90B08}"/>
          </ac:spMkLst>
        </pc:spChg>
        <pc:spChg chg="mod">
          <ac:chgData name="CHRYSTEL BESCHE-RICHARD" userId="c409f5ba-a0c5-4726-9c42-114408294a29" providerId="ADAL" clId="{4792D6C7-1C07-4AB7-AFF0-3E77B6FD68F9}" dt="2025-09-24T05:09:32.615" v="10040" actId="1076"/>
          <ac:spMkLst>
            <pc:docMk/>
            <pc:sldMk cId="754184751" sldId="325"/>
            <ac:spMk id="3" creationId="{B887F334-4607-4EBA-92C1-E8470B9ACC4D}"/>
          </ac:spMkLst>
        </pc:spChg>
        <pc:picChg chg="add del mod">
          <ac:chgData name="CHRYSTEL BESCHE-RICHARD" userId="c409f5ba-a0c5-4726-9c42-114408294a29" providerId="ADAL" clId="{4792D6C7-1C07-4AB7-AFF0-3E77B6FD68F9}" dt="2025-09-26T05:31:05.608" v="17381" actId="478"/>
          <ac:picMkLst>
            <pc:docMk/>
            <pc:sldMk cId="754184751" sldId="325"/>
            <ac:picMk id="1026" creationId="{874B2546-D960-4B4A-B719-562B41BCF1B8}"/>
          </ac:picMkLst>
        </pc:picChg>
      </pc:sldChg>
      <pc:sldChg chg="modSp add mod modAnim">
        <pc:chgData name="CHRYSTEL BESCHE-RICHARD" userId="c409f5ba-a0c5-4726-9c42-114408294a29" providerId="ADAL" clId="{4792D6C7-1C07-4AB7-AFF0-3E77B6FD68F9}" dt="2025-09-26T07:52:01.902" v="17762"/>
        <pc:sldMkLst>
          <pc:docMk/>
          <pc:sldMk cId="141769546" sldId="326"/>
        </pc:sldMkLst>
        <pc:spChg chg="mod">
          <ac:chgData name="CHRYSTEL BESCHE-RICHARD" userId="c409f5ba-a0c5-4726-9c42-114408294a29" providerId="ADAL" clId="{4792D6C7-1C07-4AB7-AFF0-3E77B6FD68F9}" dt="2025-09-25T19:07:24.462" v="14969" actId="207"/>
          <ac:spMkLst>
            <pc:docMk/>
            <pc:sldMk cId="141769546" sldId="326"/>
            <ac:spMk id="3" creationId="{B887F334-4607-4EBA-92C1-E8470B9ACC4D}"/>
          </ac:spMkLst>
        </pc:spChg>
      </pc:sldChg>
      <pc:sldChg chg="modSp new del mod">
        <pc:chgData name="CHRYSTEL BESCHE-RICHARD" userId="c409f5ba-a0c5-4726-9c42-114408294a29" providerId="ADAL" clId="{4792D6C7-1C07-4AB7-AFF0-3E77B6FD68F9}" dt="2025-09-24T13:13:58.708" v="12084" actId="47"/>
        <pc:sldMkLst>
          <pc:docMk/>
          <pc:sldMk cId="578465791" sldId="327"/>
        </pc:sldMkLst>
        <pc:spChg chg="mod">
          <ac:chgData name="CHRYSTEL BESCHE-RICHARD" userId="c409f5ba-a0c5-4726-9c42-114408294a29" providerId="ADAL" clId="{4792D6C7-1C07-4AB7-AFF0-3E77B6FD68F9}" dt="2025-09-24T04:37:51.691" v="9643" actId="1076"/>
          <ac:spMkLst>
            <pc:docMk/>
            <pc:sldMk cId="578465791" sldId="327"/>
            <ac:spMk id="2" creationId="{425439B8-2CD5-4F8F-8177-1F3542A1E8CD}"/>
          </ac:spMkLst>
        </pc:spChg>
      </pc:sldChg>
      <pc:sldChg chg="addSp modSp add mod">
        <pc:chgData name="CHRYSTEL BESCHE-RICHARD" userId="c409f5ba-a0c5-4726-9c42-114408294a29" providerId="ADAL" clId="{4792D6C7-1C07-4AB7-AFF0-3E77B6FD68F9}" dt="2025-09-26T07:32:49.667" v="17664" actId="20577"/>
        <pc:sldMkLst>
          <pc:docMk/>
          <pc:sldMk cId="3435412181" sldId="328"/>
        </pc:sldMkLst>
        <pc:spChg chg="mod">
          <ac:chgData name="CHRYSTEL BESCHE-RICHARD" userId="c409f5ba-a0c5-4726-9c42-114408294a29" providerId="ADAL" clId="{4792D6C7-1C07-4AB7-AFF0-3E77B6FD68F9}" dt="2025-09-26T07:32:49.667" v="17664" actId="20577"/>
          <ac:spMkLst>
            <pc:docMk/>
            <pc:sldMk cId="3435412181" sldId="328"/>
            <ac:spMk id="2" creationId="{6B57B9D2-1A4E-4A2B-8E98-907359A3C826}"/>
          </ac:spMkLst>
        </pc:spChg>
        <pc:picChg chg="add mod">
          <ac:chgData name="CHRYSTEL BESCHE-RICHARD" userId="c409f5ba-a0c5-4726-9c42-114408294a29" providerId="ADAL" clId="{4792D6C7-1C07-4AB7-AFF0-3E77B6FD68F9}" dt="2025-09-25T18:03:40.736" v="14003" actId="1076"/>
          <ac:picMkLst>
            <pc:docMk/>
            <pc:sldMk cId="3435412181" sldId="328"/>
            <ac:picMk id="3" creationId="{E1B2F8FF-F47E-4208-85AF-CC9B99DAD408}"/>
          </ac:picMkLst>
        </pc:picChg>
      </pc:sldChg>
      <pc:sldChg chg="modSp add mod">
        <pc:chgData name="CHRYSTEL BESCHE-RICHARD" userId="c409f5ba-a0c5-4726-9c42-114408294a29" providerId="ADAL" clId="{4792D6C7-1C07-4AB7-AFF0-3E77B6FD68F9}" dt="2025-09-24T09:43:02.143" v="10951" actId="20577"/>
        <pc:sldMkLst>
          <pc:docMk/>
          <pc:sldMk cId="3157024558" sldId="329"/>
        </pc:sldMkLst>
        <pc:spChg chg="mod">
          <ac:chgData name="CHRYSTEL BESCHE-RICHARD" userId="c409f5ba-a0c5-4726-9c42-114408294a29" providerId="ADAL" clId="{4792D6C7-1C07-4AB7-AFF0-3E77B6FD68F9}" dt="2025-09-24T09:43:02.143" v="10951" actId="20577"/>
          <ac:spMkLst>
            <pc:docMk/>
            <pc:sldMk cId="3157024558" sldId="329"/>
            <ac:spMk id="2" creationId="{6B57B9D2-1A4E-4A2B-8E98-907359A3C826}"/>
          </ac:spMkLst>
        </pc:spChg>
      </pc:sldChg>
      <pc:sldChg chg="modSp new mod ord modAnim modNotesTx">
        <pc:chgData name="CHRYSTEL BESCHE-RICHARD" userId="c409f5ba-a0c5-4726-9c42-114408294a29" providerId="ADAL" clId="{4792D6C7-1C07-4AB7-AFF0-3E77B6FD68F9}" dt="2025-09-26T07:57:59.983" v="17772"/>
        <pc:sldMkLst>
          <pc:docMk/>
          <pc:sldMk cId="1054326042" sldId="330"/>
        </pc:sldMkLst>
        <pc:spChg chg="mod">
          <ac:chgData name="CHRYSTEL BESCHE-RICHARD" userId="c409f5ba-a0c5-4726-9c42-114408294a29" providerId="ADAL" clId="{4792D6C7-1C07-4AB7-AFF0-3E77B6FD68F9}" dt="2025-09-24T09:51:49.827" v="11075" actId="1076"/>
          <ac:spMkLst>
            <pc:docMk/>
            <pc:sldMk cId="1054326042" sldId="330"/>
            <ac:spMk id="2" creationId="{5C289C4B-73F4-49A3-BAE1-B463AF84212E}"/>
          </ac:spMkLst>
        </pc:spChg>
        <pc:spChg chg="mod">
          <ac:chgData name="CHRYSTEL BESCHE-RICHARD" userId="c409f5ba-a0c5-4726-9c42-114408294a29" providerId="ADAL" clId="{4792D6C7-1C07-4AB7-AFF0-3E77B6FD68F9}" dt="2025-09-26T07:55:36.219" v="17765" actId="21"/>
          <ac:spMkLst>
            <pc:docMk/>
            <pc:sldMk cId="1054326042" sldId="330"/>
            <ac:spMk id="3" creationId="{45CA5537-4209-4C86-8362-9E8ECDC7D938}"/>
          </ac:spMkLst>
        </pc:spChg>
      </pc:sldChg>
      <pc:sldChg chg="addSp delSp modSp new mod modAnim">
        <pc:chgData name="CHRYSTEL BESCHE-RICHARD" userId="c409f5ba-a0c5-4726-9c42-114408294a29" providerId="ADAL" clId="{4792D6C7-1C07-4AB7-AFF0-3E77B6FD68F9}" dt="2025-09-26T08:04:46.845" v="17817" actId="20577"/>
        <pc:sldMkLst>
          <pc:docMk/>
          <pc:sldMk cId="3358063057" sldId="331"/>
        </pc:sldMkLst>
        <pc:spChg chg="mod">
          <ac:chgData name="CHRYSTEL BESCHE-RICHARD" userId="c409f5ba-a0c5-4726-9c42-114408294a29" providerId="ADAL" clId="{4792D6C7-1C07-4AB7-AFF0-3E77B6FD68F9}" dt="2025-09-26T05:43:34.252" v="17496" actId="20577"/>
          <ac:spMkLst>
            <pc:docMk/>
            <pc:sldMk cId="3358063057" sldId="331"/>
            <ac:spMk id="2" creationId="{065AF6C0-ECD0-40DB-9F08-CC6F0A354B7F}"/>
          </ac:spMkLst>
        </pc:spChg>
        <pc:spChg chg="mod">
          <ac:chgData name="CHRYSTEL BESCHE-RICHARD" userId="c409f5ba-a0c5-4726-9c42-114408294a29" providerId="ADAL" clId="{4792D6C7-1C07-4AB7-AFF0-3E77B6FD68F9}" dt="2025-09-26T08:04:46.845" v="17817" actId="20577"/>
          <ac:spMkLst>
            <pc:docMk/>
            <pc:sldMk cId="3358063057" sldId="331"/>
            <ac:spMk id="3" creationId="{6B0A5A6B-6F55-42E1-B3D7-42FF1FA35DDC}"/>
          </ac:spMkLst>
        </pc:spChg>
        <pc:picChg chg="add del mod">
          <ac:chgData name="CHRYSTEL BESCHE-RICHARD" userId="c409f5ba-a0c5-4726-9c42-114408294a29" providerId="ADAL" clId="{4792D6C7-1C07-4AB7-AFF0-3E77B6FD68F9}" dt="2025-09-25T18:03:49.144" v="14004" actId="478"/>
          <ac:picMkLst>
            <pc:docMk/>
            <pc:sldMk cId="3358063057" sldId="331"/>
            <ac:picMk id="4" creationId="{F00A2C1A-8D96-479D-BFF1-0BB53B3C18BA}"/>
          </ac:picMkLst>
        </pc:picChg>
        <pc:picChg chg="add del mod">
          <ac:chgData name="CHRYSTEL BESCHE-RICHARD" userId="c409f5ba-a0c5-4726-9c42-114408294a29" providerId="ADAL" clId="{4792D6C7-1C07-4AB7-AFF0-3E77B6FD68F9}" dt="2025-09-25T17:47:14.083" v="13621" actId="478"/>
          <ac:picMkLst>
            <pc:docMk/>
            <pc:sldMk cId="3358063057" sldId="331"/>
            <ac:picMk id="6" creationId="{AA62BC83-A069-43C4-A28A-B3AD7A53FAEA}"/>
          </ac:picMkLst>
        </pc:picChg>
        <pc:picChg chg="add del mod">
          <ac:chgData name="CHRYSTEL BESCHE-RICHARD" userId="c409f5ba-a0c5-4726-9c42-114408294a29" providerId="ADAL" clId="{4792D6C7-1C07-4AB7-AFF0-3E77B6FD68F9}" dt="2025-09-25T18:01:34.822" v="13989" actId="21"/>
          <ac:picMkLst>
            <pc:docMk/>
            <pc:sldMk cId="3358063057" sldId="331"/>
            <ac:picMk id="7" creationId="{A2ED25C2-C7DF-4F95-B65A-CC8A71297FD6}"/>
          </ac:picMkLst>
        </pc:picChg>
        <pc:picChg chg="add del mod">
          <ac:chgData name="CHRYSTEL BESCHE-RICHARD" userId="c409f5ba-a0c5-4726-9c42-114408294a29" providerId="ADAL" clId="{4792D6C7-1C07-4AB7-AFF0-3E77B6FD68F9}" dt="2025-09-25T18:01:19.434" v="13987" actId="1076"/>
          <ac:picMkLst>
            <pc:docMk/>
            <pc:sldMk cId="3358063057" sldId="331"/>
            <ac:picMk id="8" creationId="{269BF79E-A105-46D9-BD7A-54719356C527}"/>
          </ac:picMkLst>
        </pc:picChg>
        <pc:picChg chg="add del mod">
          <ac:chgData name="CHRYSTEL BESCHE-RICHARD" userId="c409f5ba-a0c5-4726-9c42-114408294a29" providerId="ADAL" clId="{4792D6C7-1C07-4AB7-AFF0-3E77B6FD68F9}" dt="2025-09-26T05:43:22.770" v="17462" actId="478"/>
          <ac:picMkLst>
            <pc:docMk/>
            <pc:sldMk cId="3358063057" sldId="331"/>
            <ac:picMk id="9" creationId="{387310A0-D723-4836-8C67-0F9D1A67E52B}"/>
          </ac:picMkLst>
        </pc:picChg>
      </pc:sldChg>
      <pc:sldChg chg="addSp delSp modSp add mod">
        <pc:chgData name="CHRYSTEL BESCHE-RICHARD" userId="c409f5ba-a0c5-4726-9c42-114408294a29" providerId="ADAL" clId="{4792D6C7-1C07-4AB7-AFF0-3E77B6FD68F9}" dt="2025-09-26T05:43:44.903" v="17509" actId="478"/>
        <pc:sldMkLst>
          <pc:docMk/>
          <pc:sldMk cId="1814284339" sldId="332"/>
        </pc:sldMkLst>
        <pc:spChg chg="mod">
          <ac:chgData name="CHRYSTEL BESCHE-RICHARD" userId="c409f5ba-a0c5-4726-9c42-114408294a29" providerId="ADAL" clId="{4792D6C7-1C07-4AB7-AFF0-3E77B6FD68F9}" dt="2025-09-26T05:43:42.612" v="17508" actId="20577"/>
          <ac:spMkLst>
            <pc:docMk/>
            <pc:sldMk cId="1814284339" sldId="332"/>
            <ac:spMk id="2" creationId="{065AF6C0-ECD0-40DB-9F08-CC6F0A354B7F}"/>
          </ac:spMkLst>
        </pc:spChg>
        <pc:picChg chg="del">
          <ac:chgData name="CHRYSTEL BESCHE-RICHARD" userId="c409f5ba-a0c5-4726-9c42-114408294a29" providerId="ADAL" clId="{4792D6C7-1C07-4AB7-AFF0-3E77B6FD68F9}" dt="2025-09-25T18:03:21.582" v="13998" actId="21"/>
          <ac:picMkLst>
            <pc:docMk/>
            <pc:sldMk cId="1814284339" sldId="332"/>
            <ac:picMk id="4" creationId="{F00A2C1A-8D96-479D-BFF1-0BB53B3C18BA}"/>
          </ac:picMkLst>
        </pc:picChg>
        <pc:picChg chg="add del mod">
          <ac:chgData name="CHRYSTEL BESCHE-RICHARD" userId="c409f5ba-a0c5-4726-9c42-114408294a29" providerId="ADAL" clId="{4792D6C7-1C07-4AB7-AFF0-3E77B6FD68F9}" dt="2025-09-25T18:01:55.094" v="13992" actId="21"/>
          <ac:picMkLst>
            <pc:docMk/>
            <pc:sldMk cId="1814284339" sldId="332"/>
            <ac:picMk id="5" creationId="{6E8BD6D4-FDD1-480E-BE05-4E57F11DAA20}"/>
          </ac:picMkLst>
        </pc:picChg>
        <pc:picChg chg="del">
          <ac:chgData name="CHRYSTEL BESCHE-RICHARD" userId="c409f5ba-a0c5-4726-9c42-114408294a29" providerId="ADAL" clId="{4792D6C7-1C07-4AB7-AFF0-3E77B6FD68F9}" dt="2025-09-25T17:46:10.728" v="13615" actId="478"/>
          <ac:picMkLst>
            <pc:docMk/>
            <pc:sldMk cId="1814284339" sldId="332"/>
            <ac:picMk id="6" creationId="{AA62BC83-A069-43C4-A28A-B3AD7A53FAEA}"/>
          </ac:picMkLst>
        </pc:picChg>
        <pc:picChg chg="del">
          <ac:chgData name="CHRYSTEL BESCHE-RICHARD" userId="c409f5ba-a0c5-4726-9c42-114408294a29" providerId="ADAL" clId="{4792D6C7-1C07-4AB7-AFF0-3E77B6FD68F9}" dt="2025-09-25T17:46:14.239" v="13616" actId="478"/>
          <ac:picMkLst>
            <pc:docMk/>
            <pc:sldMk cId="1814284339" sldId="332"/>
            <ac:picMk id="7" creationId="{A2ED25C2-C7DF-4F95-B65A-CC8A71297FD6}"/>
          </ac:picMkLst>
        </pc:picChg>
        <pc:picChg chg="add del mod">
          <ac:chgData name="CHRYSTEL BESCHE-RICHARD" userId="c409f5ba-a0c5-4726-9c42-114408294a29" providerId="ADAL" clId="{4792D6C7-1C07-4AB7-AFF0-3E77B6FD68F9}" dt="2025-09-26T05:43:44.903" v="17509" actId="478"/>
          <ac:picMkLst>
            <pc:docMk/>
            <pc:sldMk cId="1814284339" sldId="332"/>
            <ac:picMk id="8" creationId="{F60B3C4A-9D8B-40AF-993E-4F9F498C27A8}"/>
          </ac:picMkLst>
        </pc:picChg>
        <pc:picChg chg="add mod">
          <ac:chgData name="CHRYSTEL BESCHE-RICHARD" userId="c409f5ba-a0c5-4726-9c42-114408294a29" providerId="ADAL" clId="{4792D6C7-1C07-4AB7-AFF0-3E77B6FD68F9}" dt="2025-09-25T18:03:04.283" v="13997" actId="1076"/>
          <ac:picMkLst>
            <pc:docMk/>
            <pc:sldMk cId="1814284339" sldId="332"/>
            <ac:picMk id="10" creationId="{17CD37A7-AC0D-4928-8E33-7268E1FE1605}"/>
          </ac:picMkLst>
        </pc:picChg>
      </pc:sldChg>
      <pc:sldChg chg="modSp add mod ord">
        <pc:chgData name="CHRYSTEL BESCHE-RICHARD" userId="c409f5ba-a0c5-4726-9c42-114408294a29" providerId="ADAL" clId="{4792D6C7-1C07-4AB7-AFF0-3E77B6FD68F9}" dt="2025-09-25T18:10:36.518" v="14041" actId="20577"/>
        <pc:sldMkLst>
          <pc:docMk/>
          <pc:sldMk cId="1338795540" sldId="333"/>
        </pc:sldMkLst>
        <pc:spChg chg="mod">
          <ac:chgData name="CHRYSTEL BESCHE-RICHARD" userId="c409f5ba-a0c5-4726-9c42-114408294a29" providerId="ADAL" clId="{4792D6C7-1C07-4AB7-AFF0-3E77B6FD68F9}" dt="2025-09-25T18:10:36.518" v="14041" actId="20577"/>
          <ac:spMkLst>
            <pc:docMk/>
            <pc:sldMk cId="1338795540" sldId="333"/>
            <ac:spMk id="2" creationId="{6B57B9D2-1A4E-4A2B-8E98-907359A3C826}"/>
          </ac:spMkLst>
        </pc:spChg>
        <pc:picChg chg="mod">
          <ac:chgData name="CHRYSTEL BESCHE-RICHARD" userId="c409f5ba-a0c5-4726-9c42-114408294a29" providerId="ADAL" clId="{4792D6C7-1C07-4AB7-AFF0-3E77B6FD68F9}" dt="2025-09-25T18:10:19.932" v="14010" actId="1076"/>
          <ac:picMkLst>
            <pc:docMk/>
            <pc:sldMk cId="1338795540" sldId="333"/>
            <ac:picMk id="3" creationId="{E1B2F8FF-F47E-4208-85AF-CC9B99DAD408}"/>
          </ac:picMkLst>
        </pc:picChg>
      </pc:sldChg>
      <pc:sldChg chg="addSp delSp modSp new mod modAnim">
        <pc:chgData name="CHRYSTEL BESCHE-RICHARD" userId="c409f5ba-a0c5-4726-9c42-114408294a29" providerId="ADAL" clId="{4792D6C7-1C07-4AB7-AFF0-3E77B6FD68F9}" dt="2025-09-25T18:47:25.178" v="14485" actId="20577"/>
        <pc:sldMkLst>
          <pc:docMk/>
          <pc:sldMk cId="1576868234" sldId="334"/>
        </pc:sldMkLst>
        <pc:spChg chg="add del mod">
          <ac:chgData name="CHRYSTEL BESCHE-RICHARD" userId="c409f5ba-a0c5-4726-9c42-114408294a29" providerId="ADAL" clId="{4792D6C7-1C07-4AB7-AFF0-3E77B6FD68F9}" dt="2025-09-25T18:14:54.228" v="14044"/>
          <ac:spMkLst>
            <pc:docMk/>
            <pc:sldMk cId="1576868234" sldId="334"/>
            <ac:spMk id="2" creationId="{D2F1C0F8-31D8-46DB-8DFB-ED1EAC54089C}"/>
          </ac:spMkLst>
        </pc:spChg>
        <pc:spChg chg="add mod">
          <ac:chgData name="CHRYSTEL BESCHE-RICHARD" userId="c409f5ba-a0c5-4726-9c42-114408294a29" providerId="ADAL" clId="{4792D6C7-1C07-4AB7-AFF0-3E77B6FD68F9}" dt="2025-09-25T18:15:08.099" v="14047"/>
          <ac:spMkLst>
            <pc:docMk/>
            <pc:sldMk cId="1576868234" sldId="334"/>
            <ac:spMk id="4" creationId="{7D27F760-5347-4D7C-BD40-883EB0B853EE}"/>
          </ac:spMkLst>
        </pc:spChg>
        <pc:spChg chg="add mod">
          <ac:chgData name="CHRYSTEL BESCHE-RICHARD" userId="c409f5ba-a0c5-4726-9c42-114408294a29" providerId="ADAL" clId="{4792D6C7-1C07-4AB7-AFF0-3E77B6FD68F9}" dt="2025-09-25T18:15:23.320" v="14049"/>
          <ac:spMkLst>
            <pc:docMk/>
            <pc:sldMk cId="1576868234" sldId="334"/>
            <ac:spMk id="6" creationId="{DDF384CB-25DD-480A-9362-AC7DF5A0C6E7}"/>
          </ac:spMkLst>
        </pc:spChg>
        <pc:spChg chg="add mod">
          <ac:chgData name="CHRYSTEL BESCHE-RICHARD" userId="c409f5ba-a0c5-4726-9c42-114408294a29" providerId="ADAL" clId="{4792D6C7-1C07-4AB7-AFF0-3E77B6FD68F9}" dt="2025-09-25T18:15:28.986" v="14051" actId="1076"/>
          <ac:spMkLst>
            <pc:docMk/>
            <pc:sldMk cId="1576868234" sldId="334"/>
            <ac:spMk id="7" creationId="{1505AC8E-EFBE-4C25-8373-80CDC08795F0}"/>
          </ac:spMkLst>
        </pc:spChg>
        <pc:spChg chg="mod">
          <ac:chgData name="CHRYSTEL BESCHE-RICHARD" userId="c409f5ba-a0c5-4726-9c42-114408294a29" providerId="ADAL" clId="{4792D6C7-1C07-4AB7-AFF0-3E77B6FD68F9}" dt="2025-09-25T18:15:36.439" v="14052"/>
          <ac:spMkLst>
            <pc:docMk/>
            <pc:sldMk cId="1576868234" sldId="334"/>
            <ac:spMk id="9" creationId="{B30C2B0F-6F13-4E08-B6DC-52805948B343}"/>
          </ac:spMkLst>
        </pc:spChg>
        <pc:spChg chg="mod">
          <ac:chgData name="CHRYSTEL BESCHE-RICHARD" userId="c409f5ba-a0c5-4726-9c42-114408294a29" providerId="ADAL" clId="{4792D6C7-1C07-4AB7-AFF0-3E77B6FD68F9}" dt="2025-09-25T18:15:36.439" v="14052"/>
          <ac:spMkLst>
            <pc:docMk/>
            <pc:sldMk cId="1576868234" sldId="334"/>
            <ac:spMk id="10" creationId="{554BF139-21C8-4B85-A41D-344F8736F2A6}"/>
          </ac:spMkLst>
        </pc:spChg>
        <pc:spChg chg="mod">
          <ac:chgData name="CHRYSTEL BESCHE-RICHARD" userId="c409f5ba-a0c5-4726-9c42-114408294a29" providerId="ADAL" clId="{4792D6C7-1C07-4AB7-AFF0-3E77B6FD68F9}" dt="2025-09-25T18:15:36.439" v="14052"/>
          <ac:spMkLst>
            <pc:docMk/>
            <pc:sldMk cId="1576868234" sldId="334"/>
            <ac:spMk id="11" creationId="{89211094-41D7-49A9-8823-550F9FCE2C46}"/>
          </ac:spMkLst>
        </pc:spChg>
        <pc:spChg chg="mod">
          <ac:chgData name="CHRYSTEL BESCHE-RICHARD" userId="c409f5ba-a0c5-4726-9c42-114408294a29" providerId="ADAL" clId="{4792D6C7-1C07-4AB7-AFF0-3E77B6FD68F9}" dt="2025-09-25T18:15:36.439" v="14052"/>
          <ac:spMkLst>
            <pc:docMk/>
            <pc:sldMk cId="1576868234" sldId="334"/>
            <ac:spMk id="12" creationId="{2BC168A5-7640-41E6-849F-B73055EC97FB}"/>
          </ac:spMkLst>
        </pc:spChg>
        <pc:spChg chg="mod">
          <ac:chgData name="CHRYSTEL BESCHE-RICHARD" userId="c409f5ba-a0c5-4726-9c42-114408294a29" providerId="ADAL" clId="{4792D6C7-1C07-4AB7-AFF0-3E77B6FD68F9}" dt="2025-09-25T18:15:36.439" v="14052"/>
          <ac:spMkLst>
            <pc:docMk/>
            <pc:sldMk cId="1576868234" sldId="334"/>
            <ac:spMk id="13" creationId="{8D5D1135-172E-4102-8C7D-752BC9E263D6}"/>
          </ac:spMkLst>
        </pc:spChg>
        <pc:spChg chg="add del mod">
          <ac:chgData name="CHRYSTEL BESCHE-RICHARD" userId="c409f5ba-a0c5-4726-9c42-114408294a29" providerId="ADAL" clId="{4792D6C7-1C07-4AB7-AFF0-3E77B6FD68F9}" dt="2025-09-25T18:16:02.585" v="14055"/>
          <ac:spMkLst>
            <pc:docMk/>
            <pc:sldMk cId="1576868234" sldId="334"/>
            <ac:spMk id="15" creationId="{3CF920CE-19CF-4A60-BE8F-1CD8021C38EC}"/>
          </ac:spMkLst>
        </pc:spChg>
        <pc:spChg chg="add del mod">
          <ac:chgData name="CHRYSTEL BESCHE-RICHARD" userId="c409f5ba-a0c5-4726-9c42-114408294a29" providerId="ADAL" clId="{4792D6C7-1C07-4AB7-AFF0-3E77B6FD68F9}" dt="2025-09-25T18:16:41.114" v="14061"/>
          <ac:spMkLst>
            <pc:docMk/>
            <pc:sldMk cId="1576868234" sldId="334"/>
            <ac:spMk id="18" creationId="{E045FA6D-754F-4A72-9EA9-B8C3A1631487}"/>
          </ac:spMkLst>
        </pc:spChg>
        <pc:spChg chg="add mod">
          <ac:chgData name="CHRYSTEL BESCHE-RICHARD" userId="c409f5ba-a0c5-4726-9c42-114408294a29" providerId="ADAL" clId="{4792D6C7-1C07-4AB7-AFF0-3E77B6FD68F9}" dt="2025-09-25T18:39:03.256" v="14405" actId="1076"/>
          <ac:spMkLst>
            <pc:docMk/>
            <pc:sldMk cId="1576868234" sldId="334"/>
            <ac:spMk id="22" creationId="{FBE39191-270D-46B2-82FB-A7930E71DF83}"/>
          </ac:spMkLst>
        </pc:spChg>
        <pc:spChg chg="add del mod">
          <ac:chgData name="CHRYSTEL BESCHE-RICHARD" userId="c409f5ba-a0c5-4726-9c42-114408294a29" providerId="ADAL" clId="{4792D6C7-1C07-4AB7-AFF0-3E77B6FD68F9}" dt="2025-09-25T18:19:46.330" v="14154"/>
          <ac:spMkLst>
            <pc:docMk/>
            <pc:sldMk cId="1576868234" sldId="334"/>
            <ac:spMk id="23" creationId="{E68890A7-36AC-4AA6-809D-BD9610131EE9}"/>
          </ac:spMkLst>
        </pc:spChg>
        <pc:spChg chg="add mod">
          <ac:chgData name="CHRYSTEL BESCHE-RICHARD" userId="c409f5ba-a0c5-4726-9c42-114408294a29" providerId="ADAL" clId="{4792D6C7-1C07-4AB7-AFF0-3E77B6FD68F9}" dt="2025-09-25T18:20:12.504" v="14158" actId="1076"/>
          <ac:spMkLst>
            <pc:docMk/>
            <pc:sldMk cId="1576868234" sldId="334"/>
            <ac:spMk id="26" creationId="{A6AE8ACE-0DFB-485D-9B45-3EFE759B547E}"/>
          </ac:spMkLst>
        </pc:spChg>
        <pc:spChg chg="add mod">
          <ac:chgData name="CHRYSTEL BESCHE-RICHARD" userId="c409f5ba-a0c5-4726-9c42-114408294a29" providerId="ADAL" clId="{4792D6C7-1C07-4AB7-AFF0-3E77B6FD68F9}" dt="2025-09-25T18:20:07.509" v="14157" actId="1076"/>
          <ac:spMkLst>
            <pc:docMk/>
            <pc:sldMk cId="1576868234" sldId="334"/>
            <ac:spMk id="27" creationId="{586A3E55-1409-4992-B817-7DF5C4125D67}"/>
          </ac:spMkLst>
        </pc:spChg>
        <pc:spChg chg="add mod">
          <ac:chgData name="CHRYSTEL BESCHE-RICHARD" userId="c409f5ba-a0c5-4726-9c42-114408294a29" providerId="ADAL" clId="{4792D6C7-1C07-4AB7-AFF0-3E77B6FD68F9}" dt="2025-09-25T18:38:33.080" v="14402" actId="1076"/>
          <ac:spMkLst>
            <pc:docMk/>
            <pc:sldMk cId="1576868234" sldId="334"/>
            <ac:spMk id="28" creationId="{A2A776CA-2930-462C-AE36-B52AA0097C89}"/>
          </ac:spMkLst>
        </pc:spChg>
        <pc:spChg chg="add mod">
          <ac:chgData name="CHRYSTEL BESCHE-RICHARD" userId="c409f5ba-a0c5-4726-9c42-114408294a29" providerId="ADAL" clId="{4792D6C7-1C07-4AB7-AFF0-3E77B6FD68F9}" dt="2025-09-25T18:38:43.466" v="14403" actId="1076"/>
          <ac:spMkLst>
            <pc:docMk/>
            <pc:sldMk cId="1576868234" sldId="334"/>
            <ac:spMk id="29" creationId="{BCCDD5F7-154D-497C-8F58-FE1B58A54AC1}"/>
          </ac:spMkLst>
        </pc:spChg>
        <pc:spChg chg="add mod">
          <ac:chgData name="CHRYSTEL BESCHE-RICHARD" userId="c409f5ba-a0c5-4726-9c42-114408294a29" providerId="ADAL" clId="{4792D6C7-1C07-4AB7-AFF0-3E77B6FD68F9}" dt="2025-09-25T18:47:25.178" v="14485" actId="20577"/>
          <ac:spMkLst>
            <pc:docMk/>
            <pc:sldMk cId="1576868234" sldId="334"/>
            <ac:spMk id="31" creationId="{CB2A95DA-E5DF-4C6A-A44D-5D22A9FEDC92}"/>
          </ac:spMkLst>
        </pc:spChg>
        <pc:grpChg chg="add mod">
          <ac:chgData name="CHRYSTEL BESCHE-RICHARD" userId="c409f5ba-a0c5-4726-9c42-114408294a29" providerId="ADAL" clId="{4792D6C7-1C07-4AB7-AFF0-3E77B6FD68F9}" dt="2025-09-25T18:15:36.439" v="14052"/>
          <ac:grpSpMkLst>
            <pc:docMk/>
            <pc:sldMk cId="1576868234" sldId="334"/>
            <ac:grpSpMk id="8" creationId="{237FBDC5-CF66-4C81-B5B4-E73A1B66B948}"/>
          </ac:grpSpMkLst>
        </pc:grpChg>
        <pc:picChg chg="add mod">
          <ac:chgData name="CHRYSTEL BESCHE-RICHARD" userId="c409f5ba-a0c5-4726-9c42-114408294a29" providerId="ADAL" clId="{4792D6C7-1C07-4AB7-AFF0-3E77B6FD68F9}" dt="2025-09-25T18:15:02.154" v="14046" actId="1076"/>
          <ac:picMkLst>
            <pc:docMk/>
            <pc:sldMk cId="1576868234" sldId="334"/>
            <ac:picMk id="3" creationId="{54205CF0-70DE-4F0F-AE2A-5750B0139C66}"/>
          </ac:picMkLst>
        </pc:picChg>
        <pc:picChg chg="add mod">
          <ac:chgData name="CHRYSTEL BESCHE-RICHARD" userId="c409f5ba-a0c5-4726-9c42-114408294a29" providerId="ADAL" clId="{4792D6C7-1C07-4AB7-AFF0-3E77B6FD68F9}" dt="2025-09-25T18:15:16.058" v="14048"/>
          <ac:picMkLst>
            <pc:docMk/>
            <pc:sldMk cId="1576868234" sldId="334"/>
            <ac:picMk id="5" creationId="{F17A1A23-06E8-444C-9FF4-69FB8B235593}"/>
          </ac:picMkLst>
        </pc:picChg>
        <pc:picChg chg="add mod">
          <ac:chgData name="CHRYSTEL BESCHE-RICHARD" userId="c409f5ba-a0c5-4726-9c42-114408294a29" providerId="ADAL" clId="{4792D6C7-1C07-4AB7-AFF0-3E77B6FD68F9}" dt="2025-09-25T18:15:44.171" v="14053"/>
          <ac:picMkLst>
            <pc:docMk/>
            <pc:sldMk cId="1576868234" sldId="334"/>
            <ac:picMk id="14" creationId="{94625339-D31C-42D4-97CE-212084CA4AF8}"/>
          </ac:picMkLst>
        </pc:picChg>
        <pc:picChg chg="add mod">
          <ac:chgData name="CHRYSTEL BESCHE-RICHARD" userId="c409f5ba-a0c5-4726-9c42-114408294a29" providerId="ADAL" clId="{4792D6C7-1C07-4AB7-AFF0-3E77B6FD68F9}" dt="2025-09-25T18:25:08.983" v="14164" actId="1076"/>
          <ac:picMkLst>
            <pc:docMk/>
            <pc:sldMk cId="1576868234" sldId="334"/>
            <ac:picMk id="16" creationId="{4F0F3354-C3E4-4C49-AEF8-4AF3AF1044F2}"/>
          </ac:picMkLst>
        </pc:picChg>
        <pc:picChg chg="add mod">
          <ac:chgData name="CHRYSTEL BESCHE-RICHARD" userId="c409f5ba-a0c5-4726-9c42-114408294a29" providerId="ADAL" clId="{4792D6C7-1C07-4AB7-AFF0-3E77B6FD68F9}" dt="2025-09-25T18:16:25.374" v="14059" actId="1076"/>
          <ac:picMkLst>
            <pc:docMk/>
            <pc:sldMk cId="1576868234" sldId="334"/>
            <ac:picMk id="17" creationId="{7135797E-79BB-4F58-B6CD-8DE6EDD7319B}"/>
          </ac:picMkLst>
        </pc:picChg>
        <pc:picChg chg="add del mod">
          <ac:chgData name="CHRYSTEL BESCHE-RICHARD" userId="c409f5ba-a0c5-4726-9c42-114408294a29" providerId="ADAL" clId="{4792D6C7-1C07-4AB7-AFF0-3E77B6FD68F9}" dt="2025-09-25T18:17:02.073" v="14064" actId="478"/>
          <ac:picMkLst>
            <pc:docMk/>
            <pc:sldMk cId="1576868234" sldId="334"/>
            <ac:picMk id="19" creationId="{7D278F21-151A-4D11-9607-5F6193F41F46}"/>
          </ac:picMkLst>
        </pc:picChg>
        <pc:picChg chg="add mod">
          <ac:chgData name="CHRYSTEL BESCHE-RICHARD" userId="c409f5ba-a0c5-4726-9c42-114408294a29" providerId="ADAL" clId="{4792D6C7-1C07-4AB7-AFF0-3E77B6FD68F9}" dt="2025-09-25T18:17:43.468" v="14134" actId="1076"/>
          <ac:picMkLst>
            <pc:docMk/>
            <pc:sldMk cId="1576868234" sldId="334"/>
            <ac:picMk id="20" creationId="{1C191495-CE74-4FA9-9F1A-EBF55B20FE00}"/>
          </ac:picMkLst>
        </pc:picChg>
        <pc:picChg chg="add mod">
          <ac:chgData name="CHRYSTEL BESCHE-RICHARD" userId="c409f5ba-a0c5-4726-9c42-114408294a29" providerId="ADAL" clId="{4792D6C7-1C07-4AB7-AFF0-3E77B6FD68F9}" dt="2025-09-25T18:38:55.859" v="14404" actId="1076"/>
          <ac:picMkLst>
            <pc:docMk/>
            <pc:sldMk cId="1576868234" sldId="334"/>
            <ac:picMk id="21" creationId="{9258EF01-10D3-4BBC-9F67-FEB71307449D}"/>
          </ac:picMkLst>
        </pc:picChg>
        <pc:picChg chg="add del mod">
          <ac:chgData name="CHRYSTEL BESCHE-RICHARD" userId="c409f5ba-a0c5-4726-9c42-114408294a29" providerId="ADAL" clId="{4792D6C7-1C07-4AB7-AFF0-3E77B6FD68F9}" dt="2025-09-25T18:19:44.134" v="14152"/>
          <ac:picMkLst>
            <pc:docMk/>
            <pc:sldMk cId="1576868234" sldId="334"/>
            <ac:picMk id="24" creationId="{E381F94F-C05D-479D-8B13-80C062F5C8DD}"/>
          </ac:picMkLst>
        </pc:picChg>
        <pc:picChg chg="add del mod">
          <ac:chgData name="CHRYSTEL BESCHE-RICHARD" userId="c409f5ba-a0c5-4726-9c42-114408294a29" providerId="ADAL" clId="{4792D6C7-1C07-4AB7-AFF0-3E77B6FD68F9}" dt="2025-09-25T18:19:42.633" v="14150"/>
          <ac:picMkLst>
            <pc:docMk/>
            <pc:sldMk cId="1576868234" sldId="334"/>
            <ac:picMk id="25" creationId="{3CC462CE-E331-48A7-8BD6-5CEBE5A4BF17}"/>
          </ac:picMkLst>
        </pc:picChg>
      </pc:sldChg>
      <pc:sldChg chg="addSp delSp modSp new mod ord modAnim">
        <pc:chgData name="CHRYSTEL BESCHE-RICHARD" userId="c409f5ba-a0c5-4726-9c42-114408294a29" providerId="ADAL" clId="{4792D6C7-1C07-4AB7-AFF0-3E77B6FD68F9}" dt="2025-09-26T07:38:53.635" v="17673"/>
        <pc:sldMkLst>
          <pc:docMk/>
          <pc:sldMk cId="829769136" sldId="335"/>
        </pc:sldMkLst>
        <pc:spChg chg="mod">
          <ac:chgData name="CHRYSTEL BESCHE-RICHARD" userId="c409f5ba-a0c5-4726-9c42-114408294a29" providerId="ADAL" clId="{4792D6C7-1C07-4AB7-AFF0-3E77B6FD68F9}" dt="2025-09-26T05:43:56.800" v="17523" actId="20577"/>
          <ac:spMkLst>
            <pc:docMk/>
            <pc:sldMk cId="829769136" sldId="335"/>
            <ac:spMk id="2" creationId="{F2303E4B-85C3-466D-9D8E-DE11829EC939}"/>
          </ac:spMkLst>
        </pc:spChg>
        <pc:spChg chg="mod">
          <ac:chgData name="CHRYSTEL BESCHE-RICHARD" userId="c409f5ba-a0c5-4726-9c42-114408294a29" providerId="ADAL" clId="{4792D6C7-1C07-4AB7-AFF0-3E77B6FD68F9}" dt="2025-09-26T07:37:09.274" v="17668" actId="114"/>
          <ac:spMkLst>
            <pc:docMk/>
            <pc:sldMk cId="829769136" sldId="335"/>
            <ac:spMk id="3" creationId="{F25178AD-4C61-4E29-98A4-E34ED3E33489}"/>
          </ac:spMkLst>
        </pc:spChg>
        <pc:picChg chg="add del mod">
          <ac:chgData name="CHRYSTEL BESCHE-RICHARD" userId="c409f5ba-a0c5-4726-9c42-114408294a29" providerId="ADAL" clId="{4792D6C7-1C07-4AB7-AFF0-3E77B6FD68F9}" dt="2025-09-25T19:01:03.574" v="14944" actId="478"/>
          <ac:picMkLst>
            <pc:docMk/>
            <pc:sldMk cId="829769136" sldId="335"/>
            <ac:picMk id="5" creationId="{B834EEF3-CCD0-4176-A3AD-04611A3E3D7C}"/>
          </ac:picMkLst>
        </pc:picChg>
        <pc:picChg chg="add mod">
          <ac:chgData name="CHRYSTEL BESCHE-RICHARD" userId="c409f5ba-a0c5-4726-9c42-114408294a29" providerId="ADAL" clId="{4792D6C7-1C07-4AB7-AFF0-3E77B6FD68F9}" dt="2025-09-26T04:33:49.209" v="16719" actId="1076"/>
          <ac:picMkLst>
            <pc:docMk/>
            <pc:sldMk cId="829769136" sldId="335"/>
            <ac:picMk id="7" creationId="{6A34A1FE-D206-4E4A-8B5D-7D16A6D68B78}"/>
          </ac:picMkLst>
        </pc:picChg>
      </pc:sldChg>
      <pc:sldChg chg="addSp delSp modSp new mod delAnim">
        <pc:chgData name="CHRYSTEL BESCHE-RICHARD" userId="c409f5ba-a0c5-4726-9c42-114408294a29" providerId="ADAL" clId="{4792D6C7-1C07-4AB7-AFF0-3E77B6FD68F9}" dt="2025-09-26T06:25:15.342" v="17542" actId="1076"/>
        <pc:sldMkLst>
          <pc:docMk/>
          <pc:sldMk cId="3905827696" sldId="336"/>
        </pc:sldMkLst>
        <pc:spChg chg="mod">
          <ac:chgData name="CHRYSTEL BESCHE-RICHARD" userId="c409f5ba-a0c5-4726-9c42-114408294a29" providerId="ADAL" clId="{4792D6C7-1C07-4AB7-AFF0-3E77B6FD68F9}" dt="2025-09-25T19:25:55.579" v="15269" actId="20577"/>
          <ac:spMkLst>
            <pc:docMk/>
            <pc:sldMk cId="3905827696" sldId="336"/>
            <ac:spMk id="2" creationId="{0E9789FC-F728-4893-B2E6-DE787BC3BD42}"/>
          </ac:spMkLst>
        </pc:spChg>
        <pc:spChg chg="mod">
          <ac:chgData name="CHRYSTEL BESCHE-RICHARD" userId="c409f5ba-a0c5-4726-9c42-114408294a29" providerId="ADAL" clId="{4792D6C7-1C07-4AB7-AFF0-3E77B6FD68F9}" dt="2025-09-26T06:23:39.608" v="17537" actId="1076"/>
          <ac:spMkLst>
            <pc:docMk/>
            <pc:sldMk cId="3905827696" sldId="336"/>
            <ac:spMk id="3" creationId="{63B0189E-D45F-4426-B3A0-D508A3386DA2}"/>
          </ac:spMkLst>
        </pc:spChg>
        <pc:picChg chg="del mod">
          <ac:chgData name="CHRYSTEL BESCHE-RICHARD" userId="c409f5ba-a0c5-4726-9c42-114408294a29" providerId="ADAL" clId="{4792D6C7-1C07-4AB7-AFF0-3E77B6FD68F9}" dt="2025-09-26T04:15:18.136" v="16520" actId="478"/>
          <ac:picMkLst>
            <pc:docMk/>
            <pc:sldMk cId="3905827696" sldId="336"/>
            <ac:picMk id="4" creationId="{6C41AACA-3FC5-4B40-9920-9B03D644C9E4}"/>
          </ac:picMkLst>
        </pc:picChg>
        <pc:picChg chg="add mod">
          <ac:chgData name="CHRYSTEL BESCHE-RICHARD" userId="c409f5ba-a0c5-4726-9c42-114408294a29" providerId="ADAL" clId="{4792D6C7-1C07-4AB7-AFF0-3E77B6FD68F9}" dt="2025-09-26T06:23:43.769" v="17538" actId="1076"/>
          <ac:picMkLst>
            <pc:docMk/>
            <pc:sldMk cId="3905827696" sldId="336"/>
            <ac:picMk id="6" creationId="{A1C7C2AD-84A4-41EB-B4FE-B34D832FD452}"/>
          </ac:picMkLst>
        </pc:picChg>
        <pc:picChg chg="add mod">
          <ac:chgData name="CHRYSTEL BESCHE-RICHARD" userId="c409f5ba-a0c5-4726-9c42-114408294a29" providerId="ADAL" clId="{4792D6C7-1C07-4AB7-AFF0-3E77B6FD68F9}" dt="2025-09-26T06:24:29.442" v="17540" actId="1076"/>
          <ac:picMkLst>
            <pc:docMk/>
            <pc:sldMk cId="3905827696" sldId="336"/>
            <ac:picMk id="7" creationId="{14A143CC-6EA9-4110-9BF4-093A53FA1AD2}"/>
          </ac:picMkLst>
        </pc:picChg>
        <pc:picChg chg="add mod">
          <ac:chgData name="CHRYSTEL BESCHE-RICHARD" userId="c409f5ba-a0c5-4726-9c42-114408294a29" providerId="ADAL" clId="{4792D6C7-1C07-4AB7-AFF0-3E77B6FD68F9}" dt="2025-09-26T06:25:15.342" v="17542" actId="1076"/>
          <ac:picMkLst>
            <pc:docMk/>
            <pc:sldMk cId="3905827696" sldId="336"/>
            <ac:picMk id="9" creationId="{B8944572-E3CD-489A-B879-F55C0D111392}"/>
          </ac:picMkLst>
        </pc:picChg>
      </pc:sldChg>
      <pc:sldChg chg="modSp new mod ord modAnim">
        <pc:chgData name="CHRYSTEL BESCHE-RICHARD" userId="c409f5ba-a0c5-4726-9c42-114408294a29" providerId="ADAL" clId="{4792D6C7-1C07-4AB7-AFF0-3E77B6FD68F9}" dt="2025-09-26T08:30:07.103" v="17943" actId="14"/>
        <pc:sldMkLst>
          <pc:docMk/>
          <pc:sldMk cId="1573638064" sldId="337"/>
        </pc:sldMkLst>
        <pc:spChg chg="mod">
          <ac:chgData name="CHRYSTEL BESCHE-RICHARD" userId="c409f5ba-a0c5-4726-9c42-114408294a29" providerId="ADAL" clId="{4792D6C7-1C07-4AB7-AFF0-3E77B6FD68F9}" dt="2025-09-25T19:16:36.958" v="15146" actId="14100"/>
          <ac:spMkLst>
            <pc:docMk/>
            <pc:sldMk cId="1573638064" sldId="337"/>
            <ac:spMk id="2" creationId="{29D023EA-68A1-4BB9-B8CB-C90BE60F1380}"/>
          </ac:spMkLst>
        </pc:spChg>
        <pc:spChg chg="mod">
          <ac:chgData name="CHRYSTEL BESCHE-RICHARD" userId="c409f5ba-a0c5-4726-9c42-114408294a29" providerId="ADAL" clId="{4792D6C7-1C07-4AB7-AFF0-3E77B6FD68F9}" dt="2025-09-26T08:30:07.103" v="17943" actId="14"/>
          <ac:spMkLst>
            <pc:docMk/>
            <pc:sldMk cId="1573638064" sldId="337"/>
            <ac:spMk id="3" creationId="{FF7C3FC9-87AC-4168-AD15-6DFB65B1E451}"/>
          </ac:spMkLst>
        </pc:spChg>
      </pc:sldChg>
      <pc:sldChg chg="addSp delSp modSp add mod delAnim modAnim modNotesTx">
        <pc:chgData name="CHRYSTEL BESCHE-RICHARD" userId="c409f5ba-a0c5-4726-9c42-114408294a29" providerId="ADAL" clId="{4792D6C7-1C07-4AB7-AFF0-3E77B6FD68F9}" dt="2025-09-26T07:31:23.624" v="17625" actId="1076"/>
        <pc:sldMkLst>
          <pc:docMk/>
          <pc:sldMk cId="1224757351" sldId="338"/>
        </pc:sldMkLst>
        <pc:spChg chg="mod">
          <ac:chgData name="CHRYSTEL BESCHE-RICHARD" userId="c409f5ba-a0c5-4726-9c42-114408294a29" providerId="ADAL" clId="{4792D6C7-1C07-4AB7-AFF0-3E77B6FD68F9}" dt="2025-09-26T05:39:43.774" v="17451" actId="1076"/>
          <ac:spMkLst>
            <pc:docMk/>
            <pc:sldMk cId="1224757351" sldId="338"/>
            <ac:spMk id="2" creationId="{BB974567-C21D-4025-95D5-D10DB4CE53AD}"/>
          </ac:spMkLst>
        </pc:spChg>
        <pc:spChg chg="del mod">
          <ac:chgData name="CHRYSTEL BESCHE-RICHARD" userId="c409f5ba-a0c5-4726-9c42-114408294a29" providerId="ADAL" clId="{4792D6C7-1C07-4AB7-AFF0-3E77B6FD68F9}" dt="2025-09-26T05:38:29.072" v="17442" actId="478"/>
          <ac:spMkLst>
            <pc:docMk/>
            <pc:sldMk cId="1224757351" sldId="338"/>
            <ac:spMk id="3" creationId="{CC7F569D-DFC6-425F-A9FD-36D8638A2E95}"/>
          </ac:spMkLst>
        </pc:spChg>
        <pc:spChg chg="add mod">
          <ac:chgData name="CHRYSTEL BESCHE-RICHARD" userId="c409f5ba-a0c5-4726-9c42-114408294a29" providerId="ADAL" clId="{4792D6C7-1C07-4AB7-AFF0-3E77B6FD68F9}" dt="2025-09-26T07:31:01.683" v="17622" actId="207"/>
          <ac:spMkLst>
            <pc:docMk/>
            <pc:sldMk cId="1224757351" sldId="338"/>
            <ac:spMk id="9" creationId="{3971B53B-3103-4B36-94A2-5B04CADB6742}"/>
          </ac:spMkLst>
        </pc:spChg>
        <pc:picChg chg="del">
          <ac:chgData name="CHRYSTEL BESCHE-RICHARD" userId="c409f5ba-a0c5-4726-9c42-114408294a29" providerId="ADAL" clId="{4792D6C7-1C07-4AB7-AFF0-3E77B6FD68F9}" dt="2025-09-26T05:38:30.727" v="17443" actId="478"/>
          <ac:picMkLst>
            <pc:docMk/>
            <pc:sldMk cId="1224757351" sldId="338"/>
            <ac:picMk id="4" creationId="{45DB9403-0D3E-4E12-9E80-B2FF70AEF42B}"/>
          </ac:picMkLst>
        </pc:picChg>
        <pc:picChg chg="add mod">
          <ac:chgData name="CHRYSTEL BESCHE-RICHARD" userId="c409f5ba-a0c5-4726-9c42-114408294a29" providerId="ADAL" clId="{4792D6C7-1C07-4AB7-AFF0-3E77B6FD68F9}" dt="2025-09-26T05:39:53.532" v="17454" actId="14100"/>
          <ac:picMkLst>
            <pc:docMk/>
            <pc:sldMk cId="1224757351" sldId="338"/>
            <ac:picMk id="6" creationId="{5B74E6E8-0375-4997-B7F7-2B0D15FB10E1}"/>
          </ac:picMkLst>
        </pc:picChg>
        <pc:picChg chg="add mod">
          <ac:chgData name="CHRYSTEL BESCHE-RICHARD" userId="c409f5ba-a0c5-4726-9c42-114408294a29" providerId="ADAL" clId="{4792D6C7-1C07-4AB7-AFF0-3E77B6FD68F9}" dt="2025-09-26T07:31:23.624" v="17625" actId="1076"/>
          <ac:picMkLst>
            <pc:docMk/>
            <pc:sldMk cId="1224757351" sldId="338"/>
            <ac:picMk id="8" creationId="{F81C861E-E210-43EC-AB88-8E0443B37615}"/>
          </ac:picMkLst>
        </pc:picChg>
      </pc:sldChg>
      <pc:sldChg chg="new del">
        <pc:chgData name="CHRYSTEL BESCHE-RICHARD" userId="c409f5ba-a0c5-4726-9c42-114408294a29" providerId="ADAL" clId="{4792D6C7-1C07-4AB7-AFF0-3E77B6FD68F9}" dt="2025-09-26T05:38:07.123" v="17419" actId="47"/>
        <pc:sldMkLst>
          <pc:docMk/>
          <pc:sldMk cId="2096908475" sldId="338"/>
        </pc:sldMkLst>
      </pc:sldChg>
      <pc:sldChg chg="modSp add del">
        <pc:chgData name="CHRYSTEL BESCHE-RICHARD" userId="c409f5ba-a0c5-4726-9c42-114408294a29" providerId="ADAL" clId="{4792D6C7-1C07-4AB7-AFF0-3E77B6FD68F9}" dt="2025-09-23T09:48:30.731" v="4943"/>
        <pc:sldMkLst>
          <pc:docMk/>
          <pc:sldMk cId="2397971454" sldId="510"/>
        </pc:sldMkLst>
        <pc:spChg chg="mod">
          <ac:chgData name="CHRYSTEL BESCHE-RICHARD" userId="c409f5ba-a0c5-4726-9c42-114408294a29" providerId="ADAL" clId="{4792D6C7-1C07-4AB7-AFF0-3E77B6FD68F9}" dt="2025-09-23T09:48:15.517" v="4942"/>
          <ac:spMkLst>
            <pc:docMk/>
            <pc:sldMk cId="2397971454" sldId="510"/>
            <ac:spMk id="2" creationId="{00000000-0000-0000-0000-000000000000}"/>
          </ac:spMkLst>
        </pc:spChg>
      </pc:sldChg>
      <pc:sldMasterChg chg="addSldLayout delSldLayout">
        <pc:chgData name="CHRYSTEL BESCHE-RICHARD" userId="c409f5ba-a0c5-4726-9c42-114408294a29" providerId="ADAL" clId="{4792D6C7-1C07-4AB7-AFF0-3E77B6FD68F9}" dt="2025-09-26T04:24:45.565" v="16692" actId="47"/>
        <pc:sldMasterMkLst>
          <pc:docMk/>
          <pc:sldMasterMk cId="0" sldId="2147483678"/>
        </pc:sldMasterMkLst>
        <pc:sldLayoutChg chg="del">
          <pc:chgData name="CHRYSTEL BESCHE-RICHARD" userId="c409f5ba-a0c5-4726-9c42-114408294a29" providerId="ADAL" clId="{4792D6C7-1C07-4AB7-AFF0-3E77B6FD68F9}" dt="2025-09-23T12:43:41.080" v="5996" actId="47"/>
          <pc:sldLayoutMkLst>
            <pc:docMk/>
            <pc:sldMasterMk cId="0" sldId="2147483678"/>
            <pc:sldLayoutMk cId="0" sldId="2147483649"/>
          </pc:sldLayoutMkLst>
        </pc:sldLayoutChg>
        <pc:sldLayoutChg chg="del">
          <pc:chgData name="CHRYSTEL BESCHE-RICHARD" userId="c409f5ba-a0c5-4726-9c42-114408294a29" providerId="ADAL" clId="{4792D6C7-1C07-4AB7-AFF0-3E77B6FD68F9}" dt="2025-09-23T12:43:41.745" v="5997" actId="47"/>
          <pc:sldLayoutMkLst>
            <pc:docMk/>
            <pc:sldMasterMk cId="0" sldId="2147483678"/>
            <pc:sldLayoutMk cId="0" sldId="2147483651"/>
          </pc:sldLayoutMkLst>
        </pc:sldLayoutChg>
        <pc:sldLayoutChg chg="del">
          <pc:chgData name="CHRYSTEL BESCHE-RICHARD" userId="c409f5ba-a0c5-4726-9c42-114408294a29" providerId="ADAL" clId="{4792D6C7-1C07-4AB7-AFF0-3E77B6FD68F9}" dt="2025-09-23T12:43:49.716" v="6009" actId="47"/>
          <pc:sldLayoutMkLst>
            <pc:docMk/>
            <pc:sldMasterMk cId="0" sldId="2147483678"/>
            <pc:sldLayoutMk cId="0" sldId="2147483653"/>
          </pc:sldLayoutMkLst>
        </pc:sldLayoutChg>
        <pc:sldLayoutChg chg="del">
          <pc:chgData name="CHRYSTEL BESCHE-RICHARD" userId="c409f5ba-a0c5-4726-9c42-114408294a29" providerId="ADAL" clId="{4792D6C7-1C07-4AB7-AFF0-3E77B6FD68F9}" dt="2025-09-23T12:43:46.624" v="6004" actId="47"/>
          <pc:sldLayoutMkLst>
            <pc:docMk/>
            <pc:sldMasterMk cId="0" sldId="2147483678"/>
            <pc:sldLayoutMk cId="0" sldId="2147483655"/>
          </pc:sldLayoutMkLst>
        </pc:sldLayoutChg>
        <pc:sldLayoutChg chg="del">
          <pc:chgData name="CHRYSTEL BESCHE-RICHARD" userId="c409f5ba-a0c5-4726-9c42-114408294a29" providerId="ADAL" clId="{4792D6C7-1C07-4AB7-AFF0-3E77B6FD68F9}" dt="2025-09-23T12:43:47.241" v="6005" actId="47"/>
          <pc:sldLayoutMkLst>
            <pc:docMk/>
            <pc:sldMasterMk cId="0" sldId="2147483678"/>
            <pc:sldLayoutMk cId="0" sldId="2147483657"/>
          </pc:sldLayoutMkLst>
        </pc:sldLayoutChg>
        <pc:sldLayoutChg chg="del">
          <pc:chgData name="CHRYSTEL BESCHE-RICHARD" userId="c409f5ba-a0c5-4726-9c42-114408294a29" providerId="ADAL" clId="{4792D6C7-1C07-4AB7-AFF0-3E77B6FD68F9}" dt="2025-09-23T12:43:26.082" v="5993" actId="47"/>
          <pc:sldLayoutMkLst>
            <pc:docMk/>
            <pc:sldMasterMk cId="0" sldId="2147483678"/>
            <pc:sldLayoutMk cId="0" sldId="2147483658"/>
          </pc:sldLayoutMkLst>
        </pc:sldLayoutChg>
        <pc:sldLayoutChg chg="del">
          <pc:chgData name="CHRYSTEL BESCHE-RICHARD" userId="c409f5ba-a0c5-4726-9c42-114408294a29" providerId="ADAL" clId="{4792D6C7-1C07-4AB7-AFF0-3E77B6FD68F9}" dt="2025-09-23T12:43:40.396" v="5995" actId="47"/>
          <pc:sldLayoutMkLst>
            <pc:docMk/>
            <pc:sldMasterMk cId="0" sldId="2147483678"/>
            <pc:sldLayoutMk cId="0" sldId="2147483659"/>
          </pc:sldLayoutMkLst>
        </pc:sldLayoutChg>
        <pc:sldLayoutChg chg="del">
          <pc:chgData name="CHRYSTEL BESCHE-RICHARD" userId="c409f5ba-a0c5-4726-9c42-114408294a29" providerId="ADAL" clId="{4792D6C7-1C07-4AB7-AFF0-3E77B6FD68F9}" dt="2025-09-23T12:43:42.830" v="5999" actId="47"/>
          <pc:sldLayoutMkLst>
            <pc:docMk/>
            <pc:sldMasterMk cId="0" sldId="2147483678"/>
            <pc:sldLayoutMk cId="0" sldId="2147483660"/>
          </pc:sldLayoutMkLst>
        </pc:sldLayoutChg>
        <pc:sldLayoutChg chg="add del">
          <pc:chgData name="CHRYSTEL BESCHE-RICHARD" userId="c409f5ba-a0c5-4726-9c42-114408294a29" providerId="ADAL" clId="{4792D6C7-1C07-4AB7-AFF0-3E77B6FD68F9}" dt="2025-09-26T04:24:45.565" v="16692" actId="47"/>
          <pc:sldLayoutMkLst>
            <pc:docMk/>
            <pc:sldMasterMk cId="0" sldId="2147483678"/>
            <pc:sldLayoutMk cId="0" sldId="2147483661"/>
          </pc:sldLayoutMkLst>
        </pc:sldLayoutChg>
        <pc:sldLayoutChg chg="del">
          <pc:chgData name="CHRYSTEL BESCHE-RICHARD" userId="c409f5ba-a0c5-4726-9c42-114408294a29" providerId="ADAL" clId="{4792D6C7-1C07-4AB7-AFF0-3E77B6FD68F9}" dt="2025-09-23T12:43:53.499" v="6016" actId="47"/>
          <pc:sldLayoutMkLst>
            <pc:docMk/>
            <pc:sldMasterMk cId="0" sldId="2147483678"/>
            <pc:sldLayoutMk cId="0" sldId="2147483662"/>
          </pc:sldLayoutMkLst>
        </pc:sldLayoutChg>
        <pc:sldLayoutChg chg="del">
          <pc:chgData name="CHRYSTEL BESCHE-RICHARD" userId="c409f5ba-a0c5-4726-9c42-114408294a29" providerId="ADAL" clId="{4792D6C7-1C07-4AB7-AFF0-3E77B6FD68F9}" dt="2025-09-23T12:43:43.667" v="6000" actId="47"/>
          <pc:sldLayoutMkLst>
            <pc:docMk/>
            <pc:sldMasterMk cId="0" sldId="2147483678"/>
            <pc:sldLayoutMk cId="0" sldId="2147483663"/>
          </pc:sldLayoutMkLst>
        </pc:sldLayoutChg>
        <pc:sldLayoutChg chg="del">
          <pc:chgData name="CHRYSTEL BESCHE-RICHARD" userId="c409f5ba-a0c5-4726-9c42-114408294a29" providerId="ADAL" clId="{4792D6C7-1C07-4AB7-AFF0-3E77B6FD68F9}" dt="2025-09-23T12:43:44.785" v="6002" actId="47"/>
          <pc:sldLayoutMkLst>
            <pc:docMk/>
            <pc:sldMasterMk cId="0" sldId="2147483678"/>
            <pc:sldLayoutMk cId="0" sldId="2147483664"/>
          </pc:sldLayoutMkLst>
        </pc:sldLayoutChg>
        <pc:sldLayoutChg chg="del">
          <pc:chgData name="CHRYSTEL BESCHE-RICHARD" userId="c409f5ba-a0c5-4726-9c42-114408294a29" providerId="ADAL" clId="{4792D6C7-1C07-4AB7-AFF0-3E77B6FD68F9}" dt="2025-09-23T12:43:44.268" v="6001" actId="47"/>
          <pc:sldLayoutMkLst>
            <pc:docMk/>
            <pc:sldMasterMk cId="0" sldId="2147483678"/>
            <pc:sldLayoutMk cId="0" sldId="2147483665"/>
          </pc:sldLayoutMkLst>
        </pc:sldLayoutChg>
        <pc:sldLayoutChg chg="del">
          <pc:chgData name="CHRYSTEL BESCHE-RICHARD" userId="c409f5ba-a0c5-4726-9c42-114408294a29" providerId="ADAL" clId="{4792D6C7-1C07-4AB7-AFF0-3E77B6FD68F9}" dt="2025-09-23T12:43:46.206" v="6003" actId="47"/>
          <pc:sldLayoutMkLst>
            <pc:docMk/>
            <pc:sldMasterMk cId="0" sldId="2147483678"/>
            <pc:sldLayoutMk cId="0" sldId="2147483666"/>
          </pc:sldLayoutMkLst>
        </pc:sldLayoutChg>
        <pc:sldLayoutChg chg="del">
          <pc:chgData name="CHRYSTEL BESCHE-RICHARD" userId="c409f5ba-a0c5-4726-9c42-114408294a29" providerId="ADAL" clId="{4792D6C7-1C07-4AB7-AFF0-3E77B6FD68F9}" dt="2025-09-23T12:43:42.300" v="5998" actId="47"/>
          <pc:sldLayoutMkLst>
            <pc:docMk/>
            <pc:sldMasterMk cId="0" sldId="2147483678"/>
            <pc:sldLayoutMk cId="0" sldId="2147483667"/>
          </pc:sldLayoutMkLst>
        </pc:sldLayoutChg>
        <pc:sldLayoutChg chg="del">
          <pc:chgData name="CHRYSTEL BESCHE-RICHARD" userId="c409f5ba-a0c5-4726-9c42-114408294a29" providerId="ADAL" clId="{4792D6C7-1C07-4AB7-AFF0-3E77B6FD68F9}" dt="2025-09-23T12:43:47.668" v="6006" actId="47"/>
          <pc:sldLayoutMkLst>
            <pc:docMk/>
            <pc:sldMasterMk cId="0" sldId="2147483678"/>
            <pc:sldLayoutMk cId="0" sldId="2147483668"/>
          </pc:sldLayoutMkLst>
        </pc:sldLayoutChg>
        <pc:sldLayoutChg chg="del">
          <pc:chgData name="CHRYSTEL BESCHE-RICHARD" userId="c409f5ba-a0c5-4726-9c42-114408294a29" providerId="ADAL" clId="{4792D6C7-1C07-4AB7-AFF0-3E77B6FD68F9}" dt="2025-09-23T12:43:59.217" v="6021" actId="47"/>
          <pc:sldLayoutMkLst>
            <pc:docMk/>
            <pc:sldMasterMk cId="0" sldId="2147483678"/>
            <pc:sldLayoutMk cId="0" sldId="2147483669"/>
          </pc:sldLayoutMkLst>
        </pc:sldLayoutChg>
        <pc:sldLayoutChg chg="del">
          <pc:chgData name="CHRYSTEL BESCHE-RICHARD" userId="c409f5ba-a0c5-4726-9c42-114408294a29" providerId="ADAL" clId="{4792D6C7-1C07-4AB7-AFF0-3E77B6FD68F9}" dt="2025-09-23T12:43:55.463" v="6019" actId="47"/>
          <pc:sldLayoutMkLst>
            <pc:docMk/>
            <pc:sldMasterMk cId="0" sldId="2147483678"/>
            <pc:sldLayoutMk cId="0" sldId="2147483670"/>
          </pc:sldLayoutMkLst>
        </pc:sldLayoutChg>
        <pc:sldLayoutChg chg="del">
          <pc:chgData name="CHRYSTEL BESCHE-RICHARD" userId="c409f5ba-a0c5-4726-9c42-114408294a29" providerId="ADAL" clId="{4792D6C7-1C07-4AB7-AFF0-3E77B6FD68F9}" dt="2025-09-23T12:43:57.975" v="6020" actId="47"/>
          <pc:sldLayoutMkLst>
            <pc:docMk/>
            <pc:sldMasterMk cId="0" sldId="2147483678"/>
            <pc:sldLayoutMk cId="0" sldId="2147483671"/>
          </pc:sldLayoutMkLst>
        </pc:sldLayoutChg>
        <pc:sldLayoutChg chg="del">
          <pc:chgData name="CHRYSTEL BESCHE-RICHARD" userId="c409f5ba-a0c5-4726-9c42-114408294a29" providerId="ADAL" clId="{4792D6C7-1C07-4AB7-AFF0-3E77B6FD68F9}" dt="2025-09-23T12:43:53.991" v="6017" actId="47"/>
          <pc:sldLayoutMkLst>
            <pc:docMk/>
            <pc:sldMasterMk cId="0" sldId="2147483678"/>
            <pc:sldLayoutMk cId="0" sldId="2147483672"/>
          </pc:sldLayoutMkLst>
        </pc:sldLayoutChg>
        <pc:sldLayoutChg chg="add del">
          <pc:chgData name="CHRYSTEL BESCHE-RICHARD" userId="c409f5ba-a0c5-4726-9c42-114408294a29" providerId="ADAL" clId="{4792D6C7-1C07-4AB7-AFF0-3E77B6FD68F9}" dt="2025-09-23T12:44:03.455" v="6023" actId="47"/>
          <pc:sldLayoutMkLst>
            <pc:docMk/>
            <pc:sldMasterMk cId="0" sldId="2147483678"/>
            <pc:sldLayoutMk cId="0" sldId="2147483673"/>
          </pc:sldLayoutMkLst>
        </pc:sldLayoutChg>
        <pc:sldLayoutChg chg="del">
          <pc:chgData name="CHRYSTEL BESCHE-RICHARD" userId="c409f5ba-a0c5-4726-9c42-114408294a29" providerId="ADAL" clId="{4792D6C7-1C07-4AB7-AFF0-3E77B6FD68F9}" dt="2025-09-25T18:20:51.625" v="14163" actId="47"/>
          <pc:sldLayoutMkLst>
            <pc:docMk/>
            <pc:sldMasterMk cId="0" sldId="2147483678"/>
            <pc:sldLayoutMk cId="1775564916" sldId="2147483680"/>
          </pc:sldLayoutMkLst>
        </pc:sldLayoutChg>
      </pc:sldMasterChg>
      <pc:sldMasterChg chg="del delSldLayout">
        <pc:chgData name="CHRYSTEL BESCHE-RICHARD" userId="c409f5ba-a0c5-4726-9c42-114408294a29" providerId="ADAL" clId="{4792D6C7-1C07-4AB7-AFF0-3E77B6FD68F9}" dt="2025-09-26T04:24:58.363" v="16710" actId="47"/>
        <pc:sldMasterMkLst>
          <pc:docMk/>
          <pc:sldMasterMk cId="0" sldId="2147483679"/>
        </pc:sldMasterMkLst>
        <pc:sldLayoutChg chg="del">
          <pc:chgData name="CHRYSTEL BESCHE-RICHARD" userId="c409f5ba-a0c5-4726-9c42-114408294a29" providerId="ADAL" clId="{4792D6C7-1C07-4AB7-AFF0-3E77B6FD68F9}" dt="2025-09-26T04:24:58.363" v="16710" actId="47"/>
          <pc:sldLayoutMkLst>
            <pc:docMk/>
            <pc:sldMasterMk cId="0" sldId="2147483679"/>
            <pc:sldLayoutMk cId="0" sldId="2147483676"/>
          </pc:sldLayoutMkLst>
        </pc:sldLayoutChg>
        <pc:sldLayoutChg chg="del">
          <pc:chgData name="CHRYSTEL BESCHE-RICHARD" userId="c409f5ba-a0c5-4726-9c42-114408294a29" providerId="ADAL" clId="{4792D6C7-1C07-4AB7-AFF0-3E77B6FD68F9}" dt="2025-09-26T04:24:57.689" v="16709" actId="47"/>
          <pc:sldLayoutMkLst>
            <pc:docMk/>
            <pc:sldMasterMk cId="0" sldId="2147483679"/>
            <pc:sldLayoutMk cId="0" sldId="214748367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4D892-3746-4060-A0A5-48B2BE7AEEA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fr-FR"/>
        </a:p>
      </dgm:t>
    </dgm:pt>
    <dgm:pt modelId="{44E655E0-3B0C-461B-BF65-F9D0517ACEBC}">
      <dgm:prSet phldrT="[Texte]" custT="1"/>
      <dgm:spPr/>
      <dgm:t>
        <a:bodyPr/>
        <a:lstStyle/>
        <a:p>
          <a:pPr algn="just"/>
          <a:r>
            <a:rPr lang="fr-FR" sz="1400" b="1" dirty="0">
              <a:solidFill>
                <a:schemeClr val="tx1"/>
              </a:solidFill>
            </a:rPr>
            <a:t>Trouble de la personnalité borderline </a:t>
          </a:r>
        </a:p>
        <a:p>
          <a:pPr algn="just"/>
          <a:r>
            <a:rPr lang="fr-FR" sz="1400" dirty="0">
              <a:solidFill>
                <a:schemeClr val="tx1"/>
              </a:solidFill>
            </a:rPr>
            <a:t>Stiles et al., 2023, Navarre, 2025</a:t>
          </a:r>
          <a:endParaRPr lang="fr-FR" sz="1400" b="1" dirty="0">
            <a:solidFill>
              <a:schemeClr val="tx1"/>
            </a:solidFill>
          </a:endParaRPr>
        </a:p>
      </dgm:t>
    </dgm:pt>
    <dgm:pt modelId="{9DC7C55D-B0BC-4E54-A8F2-6ED4930D8772}" type="parTrans" cxnId="{4F9C559F-49D1-46E3-BECF-65E82D7A5A0C}">
      <dgm:prSet/>
      <dgm:spPr/>
      <dgm:t>
        <a:bodyPr/>
        <a:lstStyle/>
        <a:p>
          <a:endParaRPr lang="fr-FR"/>
        </a:p>
      </dgm:t>
    </dgm:pt>
    <dgm:pt modelId="{FD40BB67-03D8-4F23-BEC2-97CED5F273FC}" type="sibTrans" cxnId="{4F9C559F-49D1-46E3-BECF-65E82D7A5A0C}">
      <dgm:prSet/>
      <dgm:spPr/>
      <dgm:t>
        <a:bodyPr/>
        <a:lstStyle/>
        <a:p>
          <a:endParaRPr lang="fr-FR"/>
        </a:p>
      </dgm:t>
    </dgm:pt>
    <dgm:pt modelId="{AC8764BD-C780-4E4B-8A67-3B2E7F6950DC}">
      <dgm:prSet phldrT="[Texte]" custT="1"/>
      <dgm:spPr/>
      <dgm:t>
        <a:bodyPr/>
        <a:lstStyle/>
        <a:p>
          <a:pPr algn="l"/>
          <a:r>
            <a:rPr lang="fr-FR" sz="1400" dirty="0">
              <a:solidFill>
                <a:schemeClr val="tx1"/>
              </a:solidFill>
            </a:rPr>
            <a:t>Exclusion</a:t>
          </a:r>
        </a:p>
      </dgm:t>
    </dgm:pt>
    <dgm:pt modelId="{4079C663-9B1D-4CE6-8319-A31FAC46AB62}" type="parTrans" cxnId="{FBC36EE6-49DC-4D4B-B179-B373F50E8E77}">
      <dgm:prSet/>
      <dgm:spPr/>
      <dgm:t>
        <a:bodyPr/>
        <a:lstStyle/>
        <a:p>
          <a:endParaRPr lang="fr-FR"/>
        </a:p>
      </dgm:t>
    </dgm:pt>
    <dgm:pt modelId="{5B83C530-060F-4D17-927B-B8BAB1228F08}" type="sibTrans" cxnId="{FBC36EE6-49DC-4D4B-B179-B373F50E8E77}">
      <dgm:prSet/>
      <dgm:spPr/>
      <dgm:t>
        <a:bodyPr/>
        <a:lstStyle/>
        <a:p>
          <a:endParaRPr lang="fr-FR"/>
        </a:p>
      </dgm:t>
    </dgm:pt>
    <dgm:pt modelId="{FB47C60F-CC8E-4CCA-8F8C-2AD75B45C451}">
      <dgm:prSet phldrT="[Texte]" custT="1"/>
      <dgm:spPr/>
      <dgm:t>
        <a:bodyPr/>
        <a:lstStyle/>
        <a:p>
          <a:pPr algn="l"/>
          <a:r>
            <a:rPr lang="fr-FR" sz="1400" dirty="0">
              <a:solidFill>
                <a:schemeClr val="tx1"/>
              </a:solidFill>
            </a:rPr>
            <a:t>Manque d’informations sur le trouble</a:t>
          </a:r>
        </a:p>
      </dgm:t>
    </dgm:pt>
    <dgm:pt modelId="{26098FE2-B146-4851-9329-C56DE3CECCAD}" type="parTrans" cxnId="{15F5E5C4-6B4E-41D8-A39C-AA07C236C07D}">
      <dgm:prSet/>
      <dgm:spPr/>
      <dgm:t>
        <a:bodyPr/>
        <a:lstStyle/>
        <a:p>
          <a:endParaRPr lang="fr-FR"/>
        </a:p>
      </dgm:t>
    </dgm:pt>
    <dgm:pt modelId="{1F63F9B6-15DC-4E37-9316-E62CF50F346F}" type="sibTrans" cxnId="{15F5E5C4-6B4E-41D8-A39C-AA07C236C07D}">
      <dgm:prSet/>
      <dgm:spPr/>
      <dgm:t>
        <a:bodyPr/>
        <a:lstStyle/>
        <a:p>
          <a:endParaRPr lang="fr-FR"/>
        </a:p>
      </dgm:t>
    </dgm:pt>
    <dgm:pt modelId="{9884BF5C-A8B9-4210-87E6-729E10AFC08C}">
      <dgm:prSet phldrT="[Texte]" custT="1"/>
      <dgm:spPr/>
      <dgm:t>
        <a:bodyPr/>
        <a:lstStyle/>
        <a:p>
          <a:r>
            <a:rPr lang="fr-FR" sz="1400" b="1" dirty="0">
              <a:solidFill>
                <a:schemeClr val="tx1"/>
              </a:solidFill>
            </a:rPr>
            <a:t>Trouble bipolaire</a:t>
          </a:r>
        </a:p>
        <a:p>
          <a:r>
            <a:rPr lang="fr-FR" sz="1400" b="0" dirty="0" err="1">
              <a:solidFill>
                <a:schemeClr val="tx1"/>
              </a:solidFill>
            </a:rPr>
            <a:t>Perrich</a:t>
          </a:r>
          <a:r>
            <a:rPr lang="fr-FR" sz="1400" b="0" dirty="0">
              <a:solidFill>
                <a:schemeClr val="tx1"/>
              </a:solidFill>
            </a:rPr>
            <a:t> et al., 2022</a:t>
          </a:r>
        </a:p>
      </dgm:t>
    </dgm:pt>
    <dgm:pt modelId="{C29A02F5-8EB7-4AA4-BECB-92E8D1B6F54B}" type="parTrans" cxnId="{7C7E0805-0290-46D7-8348-3B51FF0944D0}">
      <dgm:prSet/>
      <dgm:spPr/>
      <dgm:t>
        <a:bodyPr/>
        <a:lstStyle/>
        <a:p>
          <a:endParaRPr lang="fr-FR"/>
        </a:p>
      </dgm:t>
    </dgm:pt>
    <dgm:pt modelId="{611771AD-DF73-4729-A43B-04FFD8EFF4A4}" type="sibTrans" cxnId="{7C7E0805-0290-46D7-8348-3B51FF0944D0}">
      <dgm:prSet/>
      <dgm:spPr/>
      <dgm:t>
        <a:bodyPr/>
        <a:lstStyle/>
        <a:p>
          <a:endParaRPr lang="fr-FR"/>
        </a:p>
      </dgm:t>
    </dgm:pt>
    <dgm:pt modelId="{21EC67A2-6FB2-46CF-AB14-DD97A04C6312}">
      <dgm:prSet phldrT="[Texte]" custT="1"/>
      <dgm:spPr/>
      <dgm:t>
        <a:bodyPr/>
        <a:lstStyle/>
        <a:p>
          <a:r>
            <a:rPr lang="fr-FR" sz="1400" dirty="0">
              <a:solidFill>
                <a:schemeClr val="tx1"/>
              </a:solidFill>
            </a:rPr>
            <a:t>Dangerosité (envers soi-même)</a:t>
          </a:r>
        </a:p>
      </dgm:t>
    </dgm:pt>
    <dgm:pt modelId="{45DD0E8C-C0DD-4F4C-A97D-3C16624D1D2A}" type="parTrans" cxnId="{8EEB5A5F-B02B-4EF9-A5D8-6A0EF9312CBB}">
      <dgm:prSet/>
      <dgm:spPr/>
      <dgm:t>
        <a:bodyPr/>
        <a:lstStyle/>
        <a:p>
          <a:endParaRPr lang="fr-FR"/>
        </a:p>
      </dgm:t>
    </dgm:pt>
    <dgm:pt modelId="{2BBE05FC-A3D6-44DE-8CAB-1CFA2AB9185A}" type="sibTrans" cxnId="{8EEB5A5F-B02B-4EF9-A5D8-6A0EF9312CBB}">
      <dgm:prSet/>
      <dgm:spPr/>
      <dgm:t>
        <a:bodyPr/>
        <a:lstStyle/>
        <a:p>
          <a:endParaRPr lang="fr-FR"/>
        </a:p>
      </dgm:t>
    </dgm:pt>
    <dgm:pt modelId="{AAA8D93F-FCA9-495B-B2D0-C805408D1C6A}">
      <dgm:prSet phldrT="[Texte]" custT="1"/>
      <dgm:spPr/>
      <dgm:t>
        <a:bodyPr/>
        <a:lstStyle/>
        <a:p>
          <a:r>
            <a:rPr lang="fr-FR" sz="1400" dirty="0">
              <a:solidFill>
                <a:schemeClr val="tx1"/>
              </a:solidFill>
            </a:rPr>
            <a:t>Imprévisibilité</a:t>
          </a:r>
        </a:p>
      </dgm:t>
    </dgm:pt>
    <dgm:pt modelId="{7678793D-B4EC-440C-9E1D-3A8AA49BB8FD}" type="parTrans" cxnId="{26A42A2D-38D8-48C1-A01A-B3F850C496E5}">
      <dgm:prSet/>
      <dgm:spPr/>
      <dgm:t>
        <a:bodyPr/>
        <a:lstStyle/>
        <a:p>
          <a:endParaRPr lang="fr-FR"/>
        </a:p>
      </dgm:t>
    </dgm:pt>
    <dgm:pt modelId="{034D41E2-E911-4203-8E9D-4F19B2430D95}" type="sibTrans" cxnId="{26A42A2D-38D8-48C1-A01A-B3F850C496E5}">
      <dgm:prSet/>
      <dgm:spPr/>
      <dgm:t>
        <a:bodyPr/>
        <a:lstStyle/>
        <a:p>
          <a:endParaRPr lang="fr-FR"/>
        </a:p>
      </dgm:t>
    </dgm:pt>
    <dgm:pt modelId="{4FCF9725-90C9-4E1B-98FC-3C314A4A4D5D}">
      <dgm:prSet phldrT="[Texte]" custT="1"/>
      <dgm:spPr/>
      <dgm:t>
        <a:bodyPr/>
        <a:lstStyle/>
        <a:p>
          <a:r>
            <a:rPr lang="fr-FR" sz="1400" b="1" dirty="0">
              <a:solidFill>
                <a:schemeClr val="tx1"/>
              </a:solidFill>
            </a:rPr>
            <a:t>Trouble d’usage de l’alcool</a:t>
          </a:r>
        </a:p>
        <a:p>
          <a:r>
            <a:rPr lang="fr-FR" sz="1400" b="0" dirty="0" err="1">
              <a:solidFill>
                <a:schemeClr val="tx1"/>
              </a:solidFill>
            </a:rPr>
            <a:t>Hengartner</a:t>
          </a:r>
          <a:r>
            <a:rPr lang="fr-FR" sz="1400" b="0" dirty="0">
              <a:solidFill>
                <a:schemeClr val="tx1"/>
              </a:solidFill>
            </a:rPr>
            <a:t> et al., 2012</a:t>
          </a:r>
        </a:p>
      </dgm:t>
    </dgm:pt>
    <dgm:pt modelId="{C55912EE-8F74-464D-B7C4-3526BE0EA3EF}" type="parTrans" cxnId="{2866748C-1C43-4F3E-B669-79BD86C32C64}">
      <dgm:prSet/>
      <dgm:spPr/>
      <dgm:t>
        <a:bodyPr/>
        <a:lstStyle/>
        <a:p>
          <a:endParaRPr lang="fr-FR"/>
        </a:p>
      </dgm:t>
    </dgm:pt>
    <dgm:pt modelId="{70540E01-6013-4AF1-BAEB-E49974272FD2}" type="sibTrans" cxnId="{2866748C-1C43-4F3E-B669-79BD86C32C64}">
      <dgm:prSet/>
      <dgm:spPr/>
      <dgm:t>
        <a:bodyPr/>
        <a:lstStyle/>
        <a:p>
          <a:endParaRPr lang="fr-FR"/>
        </a:p>
      </dgm:t>
    </dgm:pt>
    <dgm:pt modelId="{BC656BA1-0884-4B2A-A601-B03851EB9F08}">
      <dgm:prSet phldrT="[Texte]" custT="1"/>
      <dgm:spPr/>
      <dgm:t>
        <a:bodyPr/>
        <a:lstStyle/>
        <a:p>
          <a:r>
            <a:rPr lang="fr-FR" sz="1400" dirty="0">
              <a:solidFill>
                <a:schemeClr val="tx1"/>
              </a:solidFill>
            </a:rPr>
            <a:t>Manque de volonté</a:t>
          </a:r>
        </a:p>
      </dgm:t>
    </dgm:pt>
    <dgm:pt modelId="{29200293-BD32-43B0-A203-F93C55BBE702}" type="parTrans" cxnId="{7F8E91F6-0676-42E4-9CF6-E9C686C006C8}">
      <dgm:prSet/>
      <dgm:spPr/>
      <dgm:t>
        <a:bodyPr/>
        <a:lstStyle/>
        <a:p>
          <a:endParaRPr lang="fr-FR"/>
        </a:p>
      </dgm:t>
    </dgm:pt>
    <dgm:pt modelId="{279FBF8D-583C-4041-82EE-EAB927B0745C}" type="sibTrans" cxnId="{7F8E91F6-0676-42E4-9CF6-E9C686C006C8}">
      <dgm:prSet/>
      <dgm:spPr/>
      <dgm:t>
        <a:bodyPr/>
        <a:lstStyle/>
        <a:p>
          <a:endParaRPr lang="fr-FR"/>
        </a:p>
      </dgm:t>
    </dgm:pt>
    <dgm:pt modelId="{75EADC3A-C3AA-4196-89BA-5C0774DF0AED}">
      <dgm:prSet phldrT="[Texte]" custT="1"/>
      <dgm:spPr/>
      <dgm:t>
        <a:bodyPr/>
        <a:lstStyle/>
        <a:p>
          <a:r>
            <a:rPr lang="fr-FR" sz="1400" dirty="0">
              <a:solidFill>
                <a:schemeClr val="tx1"/>
              </a:solidFill>
            </a:rPr>
            <a:t>Dangerosité</a:t>
          </a:r>
        </a:p>
      </dgm:t>
    </dgm:pt>
    <dgm:pt modelId="{3E8135F6-C3EC-4AAC-A524-0BCD9F29F152}" type="parTrans" cxnId="{292C3143-D128-43B4-8996-ED3E91EBDAE9}">
      <dgm:prSet/>
      <dgm:spPr/>
      <dgm:t>
        <a:bodyPr/>
        <a:lstStyle/>
        <a:p>
          <a:endParaRPr lang="fr-FR"/>
        </a:p>
      </dgm:t>
    </dgm:pt>
    <dgm:pt modelId="{5A5AB22A-0D37-49C8-83BA-D3EE4F60663B}" type="sibTrans" cxnId="{292C3143-D128-43B4-8996-ED3E91EBDAE9}">
      <dgm:prSet/>
      <dgm:spPr/>
      <dgm:t>
        <a:bodyPr/>
        <a:lstStyle/>
        <a:p>
          <a:endParaRPr lang="fr-FR"/>
        </a:p>
      </dgm:t>
    </dgm:pt>
    <dgm:pt modelId="{CBBF2C11-2B7E-47E3-9CC6-F186160F738B}">
      <dgm:prSet phldrT="[Texte]" custT="1"/>
      <dgm:spPr/>
      <dgm:t>
        <a:bodyPr/>
        <a:lstStyle/>
        <a:p>
          <a:pPr algn="l"/>
          <a:r>
            <a:rPr lang="fr-FR" sz="1400" dirty="0">
              <a:solidFill>
                <a:schemeClr val="tx1"/>
              </a:solidFill>
            </a:rPr>
            <a:t>Invalidation de la détresse émotionnelle</a:t>
          </a:r>
        </a:p>
      </dgm:t>
    </dgm:pt>
    <dgm:pt modelId="{5A3A70DC-88CA-4597-8835-1BD65C9F12EA}" type="parTrans" cxnId="{249B366E-4083-4AAC-820F-8FBD2089C471}">
      <dgm:prSet/>
      <dgm:spPr/>
      <dgm:t>
        <a:bodyPr/>
        <a:lstStyle/>
        <a:p>
          <a:endParaRPr lang="fr-FR"/>
        </a:p>
      </dgm:t>
    </dgm:pt>
    <dgm:pt modelId="{E8165EA4-C634-49D8-AEE4-F561D8BF7805}" type="sibTrans" cxnId="{249B366E-4083-4AAC-820F-8FBD2089C471}">
      <dgm:prSet/>
      <dgm:spPr/>
      <dgm:t>
        <a:bodyPr/>
        <a:lstStyle/>
        <a:p>
          <a:endParaRPr lang="fr-FR"/>
        </a:p>
      </dgm:t>
    </dgm:pt>
    <dgm:pt modelId="{244FF8F6-C5AF-4DA7-BA5B-3F03D0ED5AC1}">
      <dgm:prSet phldrT="[Texte]"/>
      <dgm:spPr/>
      <dgm:t>
        <a:bodyPr/>
        <a:lstStyle/>
        <a:p>
          <a:pPr algn="l"/>
          <a:endParaRPr lang="fr-FR" sz="1800" dirty="0"/>
        </a:p>
      </dgm:t>
    </dgm:pt>
    <dgm:pt modelId="{BC82A561-B231-44AE-814D-86DEF9AF76C4}" type="parTrans" cxnId="{F0E42FD3-FB64-424C-A5E6-F9E7B37EC01E}">
      <dgm:prSet/>
      <dgm:spPr/>
      <dgm:t>
        <a:bodyPr/>
        <a:lstStyle/>
        <a:p>
          <a:endParaRPr lang="fr-FR"/>
        </a:p>
      </dgm:t>
    </dgm:pt>
    <dgm:pt modelId="{913704DB-C262-48E8-A301-EDDD2135967C}" type="sibTrans" cxnId="{F0E42FD3-FB64-424C-A5E6-F9E7B37EC01E}">
      <dgm:prSet/>
      <dgm:spPr/>
      <dgm:t>
        <a:bodyPr/>
        <a:lstStyle/>
        <a:p>
          <a:endParaRPr lang="fr-FR"/>
        </a:p>
      </dgm:t>
    </dgm:pt>
    <dgm:pt modelId="{4753CA74-DCDD-4961-983B-976963B910D3}">
      <dgm:prSet phldrT="[Texte]" custT="1"/>
      <dgm:spPr/>
      <dgm:t>
        <a:bodyPr/>
        <a:lstStyle/>
        <a:p>
          <a:pPr algn="l"/>
          <a:r>
            <a:rPr lang="fr-FR" sz="1400" dirty="0">
              <a:solidFill>
                <a:schemeClr val="tx1"/>
              </a:solidFill>
            </a:rPr>
            <a:t>Stigmatisation de l’automutilation</a:t>
          </a:r>
        </a:p>
      </dgm:t>
    </dgm:pt>
    <dgm:pt modelId="{84982D86-6B10-4E7A-BA72-BC5EEB858F75}" type="parTrans" cxnId="{4F3967AF-0F30-4AE2-9F83-169F4C096E52}">
      <dgm:prSet/>
      <dgm:spPr/>
      <dgm:t>
        <a:bodyPr/>
        <a:lstStyle/>
        <a:p>
          <a:endParaRPr lang="fr-FR"/>
        </a:p>
      </dgm:t>
    </dgm:pt>
    <dgm:pt modelId="{0765A854-C16A-4799-B1A2-62D18172A5A6}" type="sibTrans" cxnId="{4F3967AF-0F30-4AE2-9F83-169F4C096E52}">
      <dgm:prSet/>
      <dgm:spPr/>
      <dgm:t>
        <a:bodyPr/>
        <a:lstStyle/>
        <a:p>
          <a:endParaRPr lang="fr-FR"/>
        </a:p>
      </dgm:t>
    </dgm:pt>
    <dgm:pt modelId="{03FE3A6A-D20D-4F63-8A47-F2EFCAEEDA2D}">
      <dgm:prSet phldrT="[Texte]" custT="1"/>
      <dgm:spPr/>
      <dgm:t>
        <a:bodyPr/>
        <a:lstStyle/>
        <a:p>
          <a:r>
            <a:rPr lang="fr-FR" sz="1400" b="1" dirty="0">
              <a:solidFill>
                <a:schemeClr val="tx1"/>
              </a:solidFill>
            </a:rPr>
            <a:t>Trouble des conduites alimentaires </a:t>
          </a:r>
        </a:p>
        <a:p>
          <a:r>
            <a:rPr lang="fr-FR" sz="1400" b="0" dirty="0" err="1">
              <a:solidFill>
                <a:schemeClr val="tx1"/>
              </a:solidFill>
            </a:rPr>
            <a:t>Brelet</a:t>
          </a:r>
          <a:r>
            <a:rPr lang="fr-FR" sz="1400" b="0" dirty="0">
              <a:solidFill>
                <a:schemeClr val="tx1"/>
              </a:solidFill>
            </a:rPr>
            <a:t> et al., 2021, </a:t>
          </a:r>
          <a:r>
            <a:rPr lang="fr-FR" sz="1400" b="0" dirty="0" err="1">
              <a:solidFill>
                <a:schemeClr val="tx1"/>
              </a:solidFill>
            </a:rPr>
            <a:t>Dimitropoulos</a:t>
          </a:r>
          <a:r>
            <a:rPr lang="fr-FR" sz="1400" b="0" dirty="0">
              <a:solidFill>
                <a:schemeClr val="tx1"/>
              </a:solidFill>
            </a:rPr>
            <a:t> et al., 2016</a:t>
          </a:r>
        </a:p>
      </dgm:t>
    </dgm:pt>
    <dgm:pt modelId="{B35FC1CC-A101-476E-8AE5-53CFCE722444}" type="parTrans" cxnId="{9EEC887E-40F6-45C1-8D69-121409F38B45}">
      <dgm:prSet/>
      <dgm:spPr/>
      <dgm:t>
        <a:bodyPr/>
        <a:lstStyle/>
        <a:p>
          <a:endParaRPr lang="fr-FR"/>
        </a:p>
      </dgm:t>
    </dgm:pt>
    <dgm:pt modelId="{997E0DAF-634A-4D1E-9EEA-C79C1135A99A}" type="sibTrans" cxnId="{9EEC887E-40F6-45C1-8D69-121409F38B45}">
      <dgm:prSet/>
      <dgm:spPr/>
      <dgm:t>
        <a:bodyPr/>
        <a:lstStyle/>
        <a:p>
          <a:endParaRPr lang="fr-FR"/>
        </a:p>
      </dgm:t>
    </dgm:pt>
    <dgm:pt modelId="{C795CAFB-B838-4F43-A964-C3441512D2AE}">
      <dgm:prSet phldrT="[Texte]" custT="1"/>
      <dgm:spPr/>
      <dgm:t>
        <a:bodyPr/>
        <a:lstStyle/>
        <a:p>
          <a:r>
            <a:rPr lang="fr-FR" sz="1400" dirty="0">
              <a:solidFill>
                <a:schemeClr val="tx1"/>
              </a:solidFill>
            </a:rPr>
            <a:t>≠ maladie</a:t>
          </a:r>
        </a:p>
      </dgm:t>
    </dgm:pt>
    <dgm:pt modelId="{BF4864C0-15BD-4DFE-8B8B-7A04D042AF97}" type="parTrans" cxnId="{B057F4C2-A87C-4CB8-8C7C-0BE594B7F413}">
      <dgm:prSet/>
      <dgm:spPr/>
      <dgm:t>
        <a:bodyPr/>
        <a:lstStyle/>
        <a:p>
          <a:endParaRPr lang="fr-FR"/>
        </a:p>
      </dgm:t>
    </dgm:pt>
    <dgm:pt modelId="{19021737-2532-4835-A5CA-8BA959DDE50A}" type="sibTrans" cxnId="{B057F4C2-A87C-4CB8-8C7C-0BE594B7F413}">
      <dgm:prSet/>
      <dgm:spPr/>
      <dgm:t>
        <a:bodyPr/>
        <a:lstStyle/>
        <a:p>
          <a:endParaRPr lang="fr-FR"/>
        </a:p>
      </dgm:t>
    </dgm:pt>
    <dgm:pt modelId="{8C54B361-F768-4563-9EFE-51A459325040}">
      <dgm:prSet phldrT="[Texte]" custT="1"/>
      <dgm:spPr/>
      <dgm:t>
        <a:bodyPr/>
        <a:lstStyle/>
        <a:p>
          <a:r>
            <a:rPr lang="fr-FR" sz="1400" dirty="0">
              <a:solidFill>
                <a:schemeClr val="tx1"/>
              </a:solidFill>
            </a:rPr>
            <a:t>Phénomène de société</a:t>
          </a:r>
        </a:p>
      </dgm:t>
    </dgm:pt>
    <dgm:pt modelId="{5E16D368-FD6B-4B17-BD82-BBB3DC88D2DB}" type="parTrans" cxnId="{FC86AAE2-BD12-42B4-BD70-328B9234F903}">
      <dgm:prSet/>
      <dgm:spPr/>
      <dgm:t>
        <a:bodyPr/>
        <a:lstStyle/>
        <a:p>
          <a:endParaRPr lang="fr-FR"/>
        </a:p>
      </dgm:t>
    </dgm:pt>
    <dgm:pt modelId="{D4103293-C03F-48EC-B113-C38CC7E84FC9}" type="sibTrans" cxnId="{FC86AAE2-BD12-42B4-BD70-328B9234F903}">
      <dgm:prSet/>
      <dgm:spPr/>
      <dgm:t>
        <a:bodyPr/>
        <a:lstStyle/>
        <a:p>
          <a:endParaRPr lang="fr-FR"/>
        </a:p>
      </dgm:t>
    </dgm:pt>
    <dgm:pt modelId="{1DE58EC1-01BA-4474-9571-3202DB9E5709}">
      <dgm:prSet phldrT="[Texte]"/>
      <dgm:spPr/>
      <dgm:t>
        <a:bodyPr/>
        <a:lstStyle/>
        <a:p>
          <a:endParaRPr lang="fr-FR" sz="1200" dirty="0"/>
        </a:p>
      </dgm:t>
    </dgm:pt>
    <dgm:pt modelId="{AC9C9C71-8B0F-481E-BC41-3468F5CED315}" type="parTrans" cxnId="{06AE8654-B85F-4D38-83AE-7D3CF0D98566}">
      <dgm:prSet/>
      <dgm:spPr/>
      <dgm:t>
        <a:bodyPr/>
        <a:lstStyle/>
        <a:p>
          <a:endParaRPr lang="fr-FR"/>
        </a:p>
      </dgm:t>
    </dgm:pt>
    <dgm:pt modelId="{AF778066-21D1-4C02-8882-4C80A6A38B81}" type="sibTrans" cxnId="{06AE8654-B85F-4D38-83AE-7D3CF0D98566}">
      <dgm:prSet/>
      <dgm:spPr/>
      <dgm:t>
        <a:bodyPr/>
        <a:lstStyle/>
        <a:p>
          <a:endParaRPr lang="fr-FR"/>
        </a:p>
      </dgm:t>
    </dgm:pt>
    <dgm:pt modelId="{F3BDE7EA-63CF-4DDE-8882-54D3157178C8}">
      <dgm:prSet phldrT="[Texte]" custT="1"/>
      <dgm:spPr/>
      <dgm:t>
        <a:bodyPr/>
        <a:lstStyle/>
        <a:p>
          <a:endParaRPr lang="fr-FR" sz="1400" dirty="0">
            <a:solidFill>
              <a:schemeClr val="tx1"/>
            </a:solidFill>
          </a:endParaRPr>
        </a:p>
      </dgm:t>
    </dgm:pt>
    <dgm:pt modelId="{B8C0E522-CAE7-431D-AD4A-4E28C68CB45C}" type="parTrans" cxnId="{E5FB8081-909D-4E53-A5F3-114D4FBC36B8}">
      <dgm:prSet/>
      <dgm:spPr/>
      <dgm:t>
        <a:bodyPr/>
        <a:lstStyle/>
        <a:p>
          <a:endParaRPr lang="fr-FR"/>
        </a:p>
      </dgm:t>
    </dgm:pt>
    <dgm:pt modelId="{C5894352-1AA8-4665-AF08-ECD8E355F539}" type="sibTrans" cxnId="{E5FB8081-909D-4E53-A5F3-114D4FBC36B8}">
      <dgm:prSet/>
      <dgm:spPr/>
      <dgm:t>
        <a:bodyPr/>
        <a:lstStyle/>
        <a:p>
          <a:endParaRPr lang="fr-FR"/>
        </a:p>
      </dgm:t>
    </dgm:pt>
    <dgm:pt modelId="{39D6542B-0FC2-4B02-89ED-BC1C288F66FE}">
      <dgm:prSet phldrT="[Texte]" custT="1"/>
      <dgm:spPr/>
      <dgm:t>
        <a:bodyPr/>
        <a:lstStyle/>
        <a:p>
          <a:endParaRPr lang="fr-FR" sz="1400" dirty="0">
            <a:solidFill>
              <a:schemeClr val="tx1"/>
            </a:solidFill>
          </a:endParaRPr>
        </a:p>
      </dgm:t>
    </dgm:pt>
    <dgm:pt modelId="{AEA99F18-57FF-4A55-9285-7F1E2C4A2E0C}" type="parTrans" cxnId="{7E69B491-2AE3-4109-A5C0-83E0CB1C0ACD}">
      <dgm:prSet/>
      <dgm:spPr/>
      <dgm:t>
        <a:bodyPr/>
        <a:lstStyle/>
        <a:p>
          <a:endParaRPr lang="fr-FR"/>
        </a:p>
      </dgm:t>
    </dgm:pt>
    <dgm:pt modelId="{8E99B0E2-A6F3-481B-B6C7-62FFFF25AED9}" type="sibTrans" cxnId="{7E69B491-2AE3-4109-A5C0-83E0CB1C0ACD}">
      <dgm:prSet/>
      <dgm:spPr/>
      <dgm:t>
        <a:bodyPr/>
        <a:lstStyle/>
        <a:p>
          <a:endParaRPr lang="fr-FR"/>
        </a:p>
      </dgm:t>
    </dgm:pt>
    <dgm:pt modelId="{0F1D81BA-ED7F-48E0-BE84-2B18377B0A1D}">
      <dgm:prSet phldrT="[Texte]" custT="1"/>
      <dgm:spPr/>
      <dgm:t>
        <a:bodyPr/>
        <a:lstStyle/>
        <a:p>
          <a:r>
            <a:rPr lang="fr-FR" sz="1400" dirty="0">
              <a:solidFill>
                <a:schemeClr val="tx1"/>
              </a:solidFill>
            </a:rPr>
            <a:t>Chronicité</a:t>
          </a:r>
        </a:p>
      </dgm:t>
    </dgm:pt>
    <dgm:pt modelId="{4D0B71F9-0786-4920-AD12-484403694C0E}" type="parTrans" cxnId="{6B881EF3-48F3-4EAF-8685-9DBC346C1826}">
      <dgm:prSet/>
      <dgm:spPr/>
      <dgm:t>
        <a:bodyPr/>
        <a:lstStyle/>
        <a:p>
          <a:endParaRPr lang="fr-FR"/>
        </a:p>
      </dgm:t>
    </dgm:pt>
    <dgm:pt modelId="{809B1FB8-459E-4E6F-A871-F60205AEE403}" type="sibTrans" cxnId="{6B881EF3-48F3-4EAF-8685-9DBC346C1826}">
      <dgm:prSet/>
      <dgm:spPr/>
      <dgm:t>
        <a:bodyPr/>
        <a:lstStyle/>
        <a:p>
          <a:endParaRPr lang="fr-FR"/>
        </a:p>
      </dgm:t>
    </dgm:pt>
    <dgm:pt modelId="{730FF3FB-BEE3-4A38-9F80-EDA82C9014B0}">
      <dgm:prSet phldrT="[Texte]" custT="1"/>
      <dgm:spPr/>
      <dgm:t>
        <a:bodyPr/>
        <a:lstStyle/>
        <a:p>
          <a:r>
            <a:rPr lang="fr-FR" sz="1400" dirty="0">
              <a:solidFill>
                <a:schemeClr val="tx1"/>
              </a:solidFill>
            </a:rPr>
            <a:t>Instabilité</a:t>
          </a:r>
        </a:p>
      </dgm:t>
    </dgm:pt>
    <dgm:pt modelId="{DEE89604-3717-40AC-A75C-CD00374BDBAC}" type="parTrans" cxnId="{22F53D51-9BAF-465A-B066-06B5822FE05E}">
      <dgm:prSet/>
      <dgm:spPr/>
      <dgm:t>
        <a:bodyPr/>
        <a:lstStyle/>
        <a:p>
          <a:endParaRPr lang="fr-FR"/>
        </a:p>
      </dgm:t>
    </dgm:pt>
    <dgm:pt modelId="{C9D526F0-B409-4A6E-92D8-5E7AC882CE1D}" type="sibTrans" cxnId="{22F53D51-9BAF-465A-B066-06B5822FE05E}">
      <dgm:prSet/>
      <dgm:spPr/>
      <dgm:t>
        <a:bodyPr/>
        <a:lstStyle/>
        <a:p>
          <a:endParaRPr lang="fr-FR"/>
        </a:p>
      </dgm:t>
    </dgm:pt>
    <dgm:pt modelId="{B9D6A365-BC66-49F2-8D77-C063671A5EE7}">
      <dgm:prSet phldrT="[Texte]" custT="1"/>
      <dgm:spPr/>
      <dgm:t>
        <a:bodyPr/>
        <a:lstStyle/>
        <a:p>
          <a:r>
            <a:rPr lang="fr-FR" sz="1400" dirty="0">
              <a:solidFill>
                <a:srgbClr val="00B050"/>
              </a:solidFill>
            </a:rPr>
            <a:t>Créativité</a:t>
          </a:r>
        </a:p>
      </dgm:t>
    </dgm:pt>
    <dgm:pt modelId="{A1922AC4-4A23-4DD9-B6F9-5979DCC45A41}" type="parTrans" cxnId="{DCAF3C3D-5F56-4434-A61B-44DBAD91748B}">
      <dgm:prSet/>
      <dgm:spPr/>
      <dgm:t>
        <a:bodyPr/>
        <a:lstStyle/>
        <a:p>
          <a:endParaRPr lang="fr-FR"/>
        </a:p>
      </dgm:t>
    </dgm:pt>
    <dgm:pt modelId="{D2CEDD9B-B192-4785-8490-E0F74598C4D0}" type="sibTrans" cxnId="{DCAF3C3D-5F56-4434-A61B-44DBAD91748B}">
      <dgm:prSet/>
      <dgm:spPr/>
      <dgm:t>
        <a:bodyPr/>
        <a:lstStyle/>
        <a:p>
          <a:endParaRPr lang="fr-FR"/>
        </a:p>
      </dgm:t>
    </dgm:pt>
    <dgm:pt modelId="{FF97B4EF-3C95-46C1-A70E-77D684EAA5D8}">
      <dgm:prSet phldrT="[Texte]" custT="1"/>
      <dgm:spPr/>
      <dgm:t>
        <a:bodyPr/>
        <a:lstStyle/>
        <a:p>
          <a:r>
            <a:rPr lang="fr-FR" sz="1400" dirty="0">
              <a:solidFill>
                <a:schemeClr val="tx1"/>
              </a:solidFill>
            </a:rPr>
            <a:t>Manque de contrôle</a:t>
          </a:r>
        </a:p>
      </dgm:t>
    </dgm:pt>
    <dgm:pt modelId="{421C3C4F-0C58-4716-8913-9DFB2C7CB6FF}" type="parTrans" cxnId="{532CAEDD-C7DB-4910-861B-3F8F012FD77F}">
      <dgm:prSet/>
      <dgm:spPr/>
      <dgm:t>
        <a:bodyPr/>
        <a:lstStyle/>
        <a:p>
          <a:endParaRPr lang="fr-FR"/>
        </a:p>
      </dgm:t>
    </dgm:pt>
    <dgm:pt modelId="{0473DF7E-BE44-403A-A7DE-0A8C712E1972}" type="sibTrans" cxnId="{532CAEDD-C7DB-4910-861B-3F8F012FD77F}">
      <dgm:prSet/>
      <dgm:spPr/>
      <dgm:t>
        <a:bodyPr/>
        <a:lstStyle/>
        <a:p>
          <a:endParaRPr lang="fr-FR"/>
        </a:p>
      </dgm:t>
    </dgm:pt>
    <dgm:pt modelId="{3787A125-8BE0-4A1D-8B43-D12F8073CF0B}">
      <dgm:prSet phldrT="[Texte]" custT="1"/>
      <dgm:spPr/>
      <dgm:t>
        <a:bodyPr/>
        <a:lstStyle/>
        <a:p>
          <a:r>
            <a:rPr lang="fr-FR" sz="1400" dirty="0">
              <a:solidFill>
                <a:schemeClr val="tx1"/>
              </a:solidFill>
            </a:rPr>
            <a:t>Attirer l’attention sur soi</a:t>
          </a:r>
        </a:p>
      </dgm:t>
    </dgm:pt>
    <dgm:pt modelId="{A98096FF-4ABA-4969-8528-2FBB1C166088}" type="parTrans" cxnId="{A99F10F9-B10B-4F6F-9B9C-732E583A0FFC}">
      <dgm:prSet/>
      <dgm:spPr/>
      <dgm:t>
        <a:bodyPr/>
        <a:lstStyle/>
        <a:p>
          <a:endParaRPr lang="fr-FR"/>
        </a:p>
      </dgm:t>
    </dgm:pt>
    <dgm:pt modelId="{B6B32F67-0B08-4F5A-8224-F873FB52E608}" type="sibTrans" cxnId="{A99F10F9-B10B-4F6F-9B9C-732E583A0FFC}">
      <dgm:prSet/>
      <dgm:spPr/>
      <dgm:t>
        <a:bodyPr/>
        <a:lstStyle/>
        <a:p>
          <a:endParaRPr lang="fr-FR"/>
        </a:p>
      </dgm:t>
    </dgm:pt>
    <dgm:pt modelId="{00C9D0CD-49C9-4DB0-98BB-B31A2223084A}">
      <dgm:prSet phldrT="[Texte]" custT="1"/>
      <dgm:spPr/>
      <dgm:t>
        <a:bodyPr/>
        <a:lstStyle/>
        <a:p>
          <a:r>
            <a:rPr lang="fr-FR" sz="1400" dirty="0">
              <a:solidFill>
                <a:schemeClr val="tx1"/>
              </a:solidFill>
            </a:rPr>
            <a:t>Irresponsabilité</a:t>
          </a:r>
        </a:p>
      </dgm:t>
    </dgm:pt>
    <dgm:pt modelId="{FCF6D28B-2DAE-4AC9-BC06-A2FC79D52A73}" type="parTrans" cxnId="{3BF79F3C-E2B0-4840-B9BF-67C52CD61663}">
      <dgm:prSet/>
      <dgm:spPr/>
      <dgm:t>
        <a:bodyPr/>
        <a:lstStyle/>
        <a:p>
          <a:endParaRPr lang="fr-FR"/>
        </a:p>
      </dgm:t>
    </dgm:pt>
    <dgm:pt modelId="{E74B5271-190F-4B83-92AC-BC942A3C440C}" type="sibTrans" cxnId="{3BF79F3C-E2B0-4840-B9BF-67C52CD61663}">
      <dgm:prSet/>
      <dgm:spPr/>
      <dgm:t>
        <a:bodyPr/>
        <a:lstStyle/>
        <a:p>
          <a:endParaRPr lang="fr-FR"/>
        </a:p>
      </dgm:t>
    </dgm:pt>
    <dgm:pt modelId="{DB3436DE-56E1-4544-9DAF-944A0F69BEF5}">
      <dgm:prSet phldrT="[Texte]" custT="1"/>
      <dgm:spPr/>
      <dgm:t>
        <a:bodyPr/>
        <a:lstStyle/>
        <a:p>
          <a:endParaRPr lang="fr-FR" sz="1400" dirty="0">
            <a:solidFill>
              <a:schemeClr val="tx1"/>
            </a:solidFill>
          </a:endParaRPr>
        </a:p>
      </dgm:t>
    </dgm:pt>
    <dgm:pt modelId="{6668D16E-AC12-42B0-9277-1897C471C5D9}" type="parTrans" cxnId="{8F1FEA12-9287-4F87-BF77-5EC46E2432A9}">
      <dgm:prSet/>
      <dgm:spPr/>
      <dgm:t>
        <a:bodyPr/>
        <a:lstStyle/>
        <a:p>
          <a:endParaRPr lang="fr-FR"/>
        </a:p>
      </dgm:t>
    </dgm:pt>
    <dgm:pt modelId="{022E20B5-B988-4D41-8516-CF9BADD78F88}" type="sibTrans" cxnId="{8F1FEA12-9287-4F87-BF77-5EC46E2432A9}">
      <dgm:prSet/>
      <dgm:spPr/>
      <dgm:t>
        <a:bodyPr/>
        <a:lstStyle/>
        <a:p>
          <a:endParaRPr lang="fr-FR"/>
        </a:p>
      </dgm:t>
    </dgm:pt>
    <dgm:pt modelId="{4E5623C4-057E-4734-8C68-223056B0BC4A}">
      <dgm:prSet phldrT="[Texte]" custT="1"/>
      <dgm:spPr/>
      <dgm:t>
        <a:bodyPr/>
        <a:lstStyle/>
        <a:p>
          <a:r>
            <a:rPr lang="fr-FR" sz="1400" dirty="0">
              <a:solidFill>
                <a:schemeClr val="tx1"/>
              </a:solidFill>
            </a:rPr>
            <a:t>Attitudes </a:t>
          </a:r>
          <a:r>
            <a:rPr lang="fr-FR" sz="1400" dirty="0" err="1">
              <a:solidFill>
                <a:schemeClr val="tx1"/>
              </a:solidFill>
            </a:rPr>
            <a:t>jugeantes</a:t>
          </a:r>
          <a:endParaRPr lang="fr-FR" sz="1400" dirty="0">
            <a:solidFill>
              <a:schemeClr val="tx1"/>
            </a:solidFill>
          </a:endParaRPr>
        </a:p>
      </dgm:t>
    </dgm:pt>
    <dgm:pt modelId="{8670A7CD-A6D9-4713-98AA-E67C0A3F5E6F}" type="parTrans" cxnId="{6176764A-786E-483F-A3FF-9EF865A2639A}">
      <dgm:prSet/>
      <dgm:spPr/>
      <dgm:t>
        <a:bodyPr/>
        <a:lstStyle/>
        <a:p>
          <a:endParaRPr lang="fr-FR"/>
        </a:p>
      </dgm:t>
    </dgm:pt>
    <dgm:pt modelId="{C81853F7-D930-4FB1-A607-8C5CC31150A5}" type="sibTrans" cxnId="{6176764A-786E-483F-A3FF-9EF865A2639A}">
      <dgm:prSet/>
      <dgm:spPr/>
      <dgm:t>
        <a:bodyPr/>
        <a:lstStyle/>
        <a:p>
          <a:endParaRPr lang="fr-FR"/>
        </a:p>
      </dgm:t>
    </dgm:pt>
    <dgm:pt modelId="{0EDB0C3B-A3EF-4163-84F0-7396BFFCE3DB}">
      <dgm:prSet phldrT="[Texte]" custT="1"/>
      <dgm:spPr/>
      <dgm:t>
        <a:bodyPr/>
        <a:lstStyle/>
        <a:p>
          <a:r>
            <a:rPr lang="fr-FR" sz="1400" dirty="0">
              <a:solidFill>
                <a:schemeClr val="tx1"/>
              </a:solidFill>
            </a:rPr>
            <a:t>Restriction alimentaire </a:t>
          </a:r>
          <a:r>
            <a:rPr lang="fr-FR" sz="1400" dirty="0">
              <a:solidFill>
                <a:schemeClr val="tx1"/>
              </a:solidFill>
              <a:latin typeface="Arial" panose="020B0604020202020204" pitchFamily="34" charset="0"/>
              <a:cs typeface="Arial" panose="020B0604020202020204" pitchFamily="34" charset="0"/>
            </a:rPr>
            <a:t>=</a:t>
          </a:r>
          <a:r>
            <a:rPr lang="fr-FR" sz="1400" dirty="0">
              <a:solidFill>
                <a:schemeClr val="tx1"/>
              </a:solidFill>
            </a:rPr>
            <a:t> choix</a:t>
          </a:r>
        </a:p>
      </dgm:t>
    </dgm:pt>
    <dgm:pt modelId="{041A5729-0F79-4764-8D16-E8A49666496B}" type="parTrans" cxnId="{87C8C0E2-331F-49D9-BCC9-435975E768C9}">
      <dgm:prSet/>
      <dgm:spPr/>
      <dgm:t>
        <a:bodyPr/>
        <a:lstStyle/>
        <a:p>
          <a:endParaRPr lang="fr-FR"/>
        </a:p>
      </dgm:t>
    </dgm:pt>
    <dgm:pt modelId="{19127F71-0C17-4595-9CF7-B7B6163DFFA3}" type="sibTrans" cxnId="{87C8C0E2-331F-49D9-BCC9-435975E768C9}">
      <dgm:prSet/>
      <dgm:spPr/>
      <dgm:t>
        <a:bodyPr/>
        <a:lstStyle/>
        <a:p>
          <a:endParaRPr lang="fr-FR"/>
        </a:p>
      </dgm:t>
    </dgm:pt>
    <dgm:pt modelId="{A37A1E9C-26BF-495D-9CC7-5344F398F199}" type="pres">
      <dgm:prSet presAssocID="{F994D892-3746-4060-A0A5-48B2BE7AEEA3}" presName="Name0" presStyleCnt="0">
        <dgm:presLayoutVars>
          <dgm:dir/>
          <dgm:resizeHandles val="exact"/>
        </dgm:presLayoutVars>
      </dgm:prSet>
      <dgm:spPr/>
    </dgm:pt>
    <dgm:pt modelId="{A4F78EF8-88CB-4744-82DD-429C86B07077}" type="pres">
      <dgm:prSet presAssocID="{44E655E0-3B0C-461B-BF65-F9D0517ACEBC}" presName="node" presStyleLbl="node1" presStyleIdx="0" presStyleCnt="4" custScaleX="106263" custLinFactNeighborX="11890">
        <dgm:presLayoutVars>
          <dgm:bulletEnabled val="1"/>
        </dgm:presLayoutVars>
      </dgm:prSet>
      <dgm:spPr/>
    </dgm:pt>
    <dgm:pt modelId="{155B086F-B94E-4476-B81E-C6C05B5C3E6D}" type="pres">
      <dgm:prSet presAssocID="{FD40BB67-03D8-4F23-BEC2-97CED5F273FC}" presName="sibTrans" presStyleCnt="0"/>
      <dgm:spPr/>
    </dgm:pt>
    <dgm:pt modelId="{FBAE9A42-C7F4-43FC-8BBE-BA10C347A1A7}" type="pres">
      <dgm:prSet presAssocID="{03FE3A6A-D20D-4F63-8A47-F2EFCAEEDA2D}" presName="node" presStyleLbl="node1" presStyleIdx="1" presStyleCnt="4" custLinFactNeighborX="11890">
        <dgm:presLayoutVars>
          <dgm:bulletEnabled val="1"/>
        </dgm:presLayoutVars>
      </dgm:prSet>
      <dgm:spPr/>
    </dgm:pt>
    <dgm:pt modelId="{48BA5FF4-C341-483C-8D89-281E321EFCE4}" type="pres">
      <dgm:prSet presAssocID="{997E0DAF-634A-4D1E-9EEA-C79C1135A99A}" presName="sibTrans" presStyleCnt="0"/>
      <dgm:spPr/>
    </dgm:pt>
    <dgm:pt modelId="{2AE4A897-5A95-419E-9EA0-69E0ADD0BEED}" type="pres">
      <dgm:prSet presAssocID="{9884BF5C-A8B9-4210-87E6-729E10AFC08C}" presName="node" presStyleLbl="node1" presStyleIdx="2" presStyleCnt="4">
        <dgm:presLayoutVars>
          <dgm:bulletEnabled val="1"/>
        </dgm:presLayoutVars>
      </dgm:prSet>
      <dgm:spPr/>
    </dgm:pt>
    <dgm:pt modelId="{6A3CD75B-410A-4D82-B6F7-CB3833043E27}" type="pres">
      <dgm:prSet presAssocID="{611771AD-DF73-4729-A43B-04FFD8EFF4A4}" presName="sibTrans" presStyleCnt="0"/>
      <dgm:spPr/>
    </dgm:pt>
    <dgm:pt modelId="{E7DA69A0-A8BD-4854-9539-C87B8F9A8AEB}" type="pres">
      <dgm:prSet presAssocID="{4FCF9725-90C9-4E1B-98FC-3C314A4A4D5D}" presName="node" presStyleLbl="node1" presStyleIdx="3" presStyleCnt="4">
        <dgm:presLayoutVars>
          <dgm:bulletEnabled val="1"/>
        </dgm:presLayoutVars>
      </dgm:prSet>
      <dgm:spPr/>
    </dgm:pt>
  </dgm:ptLst>
  <dgm:cxnLst>
    <dgm:cxn modelId="{7C7E0805-0290-46D7-8348-3B51FF0944D0}" srcId="{F994D892-3746-4060-A0A5-48B2BE7AEEA3}" destId="{9884BF5C-A8B9-4210-87E6-729E10AFC08C}" srcOrd="2" destOrd="0" parTransId="{C29A02F5-8EB7-4AA4-BECB-92E8D1B6F54B}" sibTransId="{611771AD-DF73-4729-A43B-04FFD8EFF4A4}"/>
    <dgm:cxn modelId="{08264605-A658-4618-BCD0-EB35FA4D2B90}" type="presOf" srcId="{9884BF5C-A8B9-4210-87E6-729E10AFC08C}" destId="{2AE4A897-5A95-419E-9EA0-69E0ADD0BEED}" srcOrd="0" destOrd="0" presId="urn:microsoft.com/office/officeart/2005/8/layout/hList6"/>
    <dgm:cxn modelId="{3C437E0C-C14A-448D-9EBE-5F704050C7C8}" type="presOf" srcId="{21EC67A2-6FB2-46CF-AB14-DD97A04C6312}" destId="{2AE4A897-5A95-419E-9EA0-69E0ADD0BEED}" srcOrd="0" destOrd="1" presId="urn:microsoft.com/office/officeart/2005/8/layout/hList6"/>
    <dgm:cxn modelId="{8F1FEA12-9287-4F87-BF77-5EC46E2432A9}" srcId="{4FCF9725-90C9-4E1B-98FC-3C314A4A4D5D}" destId="{DB3436DE-56E1-4544-9DAF-944A0F69BEF5}" srcOrd="4" destOrd="0" parTransId="{6668D16E-AC12-42B0-9277-1897C471C5D9}" sibTransId="{022E20B5-B988-4D41-8516-CF9BADD78F88}"/>
    <dgm:cxn modelId="{419FFA15-3980-4B5C-B36D-BAF329CE9794}" type="presOf" srcId="{00C9D0CD-49C9-4DB0-98BB-B31A2223084A}" destId="{E7DA69A0-A8BD-4854-9539-C87B8F9A8AEB}" srcOrd="0" destOrd="3" presId="urn:microsoft.com/office/officeart/2005/8/layout/hList6"/>
    <dgm:cxn modelId="{EE6BEE20-2206-4670-AC5C-F0EBE0769D6E}" type="presOf" srcId="{F3BDE7EA-63CF-4DDE-8882-54D3157178C8}" destId="{FBAE9A42-C7F4-43FC-8BBE-BA10C347A1A7}" srcOrd="0" destOrd="7" presId="urn:microsoft.com/office/officeart/2005/8/layout/hList6"/>
    <dgm:cxn modelId="{26A42A2D-38D8-48C1-A01A-B3F850C496E5}" srcId="{9884BF5C-A8B9-4210-87E6-729E10AFC08C}" destId="{AAA8D93F-FCA9-495B-B2D0-C805408D1C6A}" srcOrd="1" destOrd="0" parTransId="{7678793D-B4EC-440C-9E1D-3A8AA49BB8FD}" sibTransId="{034D41E2-E911-4203-8E9D-4F19B2430D95}"/>
    <dgm:cxn modelId="{12D7DF30-4ED6-48D4-99B3-AD84A0434423}" type="presOf" srcId="{44E655E0-3B0C-461B-BF65-F9D0517ACEBC}" destId="{A4F78EF8-88CB-4744-82DD-429C86B07077}" srcOrd="0" destOrd="0" presId="urn:microsoft.com/office/officeart/2005/8/layout/hList6"/>
    <dgm:cxn modelId="{9386BC31-D0CF-461F-85FB-C6598793404D}" type="presOf" srcId="{B9D6A365-BC66-49F2-8D77-C063671A5EE7}" destId="{2AE4A897-5A95-419E-9EA0-69E0ADD0BEED}" srcOrd="0" destOrd="5" presId="urn:microsoft.com/office/officeart/2005/8/layout/hList6"/>
    <dgm:cxn modelId="{3BF79F3C-E2B0-4840-B9BF-67C52CD61663}" srcId="{4FCF9725-90C9-4E1B-98FC-3C314A4A4D5D}" destId="{00C9D0CD-49C9-4DB0-98BB-B31A2223084A}" srcOrd="2" destOrd="0" parTransId="{FCF6D28B-2DAE-4AC9-BC06-A2FC79D52A73}" sibTransId="{E74B5271-190F-4B83-92AC-BC942A3C440C}"/>
    <dgm:cxn modelId="{DCAF3C3D-5F56-4434-A61B-44DBAD91748B}" srcId="{9884BF5C-A8B9-4210-87E6-729E10AFC08C}" destId="{B9D6A365-BC66-49F2-8D77-C063671A5EE7}" srcOrd="4" destOrd="0" parTransId="{A1922AC4-4A23-4DD9-B6F9-5979DCC45A41}" sibTransId="{D2CEDD9B-B192-4785-8490-E0F74598C4D0}"/>
    <dgm:cxn modelId="{2924785B-E610-4083-9821-D7BDB03FA5D0}" type="presOf" srcId="{FB47C60F-CC8E-4CCA-8F8C-2AD75B45C451}" destId="{A4F78EF8-88CB-4744-82DD-429C86B07077}" srcOrd="0" destOrd="2" presId="urn:microsoft.com/office/officeart/2005/8/layout/hList6"/>
    <dgm:cxn modelId="{8EEB5A5F-B02B-4EF9-A5D8-6A0EF9312CBB}" srcId="{9884BF5C-A8B9-4210-87E6-729E10AFC08C}" destId="{21EC67A2-6FB2-46CF-AB14-DD97A04C6312}" srcOrd="0" destOrd="0" parTransId="{45DD0E8C-C0DD-4F4C-A97D-3C16624D1D2A}" sibTransId="{2BBE05FC-A3D6-44DE-8CAB-1CFA2AB9185A}"/>
    <dgm:cxn modelId="{0DBDC35F-9AE2-4321-B7E0-A47B58D31126}" type="presOf" srcId="{BC656BA1-0884-4B2A-A601-B03851EB9F08}" destId="{E7DA69A0-A8BD-4854-9539-C87B8F9A8AEB}" srcOrd="0" destOrd="1" presId="urn:microsoft.com/office/officeart/2005/8/layout/hList6"/>
    <dgm:cxn modelId="{292C3143-D128-43B4-8996-ED3E91EBDAE9}" srcId="{4FCF9725-90C9-4E1B-98FC-3C314A4A4D5D}" destId="{75EADC3A-C3AA-4196-89BA-5C0774DF0AED}" srcOrd="1" destOrd="0" parTransId="{3E8135F6-C3EC-4AAC-A524-0BCD9F29F152}" sibTransId="{5A5AB22A-0D37-49C8-83BA-D3EE4F60663B}"/>
    <dgm:cxn modelId="{6176764A-786E-483F-A3FF-9EF865A2639A}" srcId="{4FCF9725-90C9-4E1B-98FC-3C314A4A4D5D}" destId="{4E5623C4-057E-4734-8C68-223056B0BC4A}" srcOrd="3" destOrd="0" parTransId="{8670A7CD-A6D9-4713-98AA-E67C0A3F5E6F}" sibTransId="{C81853F7-D930-4FB1-A607-8C5CC31150A5}"/>
    <dgm:cxn modelId="{462F9D4A-9EF8-4239-A15A-71AC984EB0E7}" type="presOf" srcId="{C795CAFB-B838-4F43-A964-C3441512D2AE}" destId="{FBAE9A42-C7F4-43FC-8BBE-BA10C347A1A7}" srcOrd="0" destOrd="1" presId="urn:microsoft.com/office/officeart/2005/8/layout/hList6"/>
    <dgm:cxn modelId="{249B366E-4083-4AAC-820F-8FBD2089C471}" srcId="{44E655E0-3B0C-461B-BF65-F9D0517ACEBC}" destId="{CBBF2C11-2B7E-47E3-9CC6-F186160F738B}" srcOrd="2" destOrd="0" parTransId="{5A3A70DC-88CA-4597-8835-1BD65C9F12EA}" sibTransId="{E8165EA4-C634-49D8-AEE4-F561D8BF7805}"/>
    <dgm:cxn modelId="{22F53D51-9BAF-465A-B066-06B5822FE05E}" srcId="{9884BF5C-A8B9-4210-87E6-729E10AFC08C}" destId="{730FF3FB-BEE3-4A38-9F80-EDA82C9014B0}" srcOrd="2" destOrd="0" parTransId="{DEE89604-3717-40AC-A75C-CD00374BDBAC}" sibTransId="{C9D526F0-B409-4A6E-92D8-5E7AC882CE1D}"/>
    <dgm:cxn modelId="{67A55E51-B2C3-4ADB-8029-99C73108A058}" type="presOf" srcId="{75EADC3A-C3AA-4196-89BA-5C0774DF0AED}" destId="{E7DA69A0-A8BD-4854-9539-C87B8F9A8AEB}" srcOrd="0" destOrd="2" presId="urn:microsoft.com/office/officeart/2005/8/layout/hList6"/>
    <dgm:cxn modelId="{5A826871-000A-40AE-8A7A-82EE74C5741D}" type="presOf" srcId="{39D6542B-0FC2-4B02-89ED-BC1C288F66FE}" destId="{FBAE9A42-C7F4-43FC-8BBE-BA10C347A1A7}" srcOrd="0" destOrd="6" presId="urn:microsoft.com/office/officeart/2005/8/layout/hList6"/>
    <dgm:cxn modelId="{06AE8654-B85F-4D38-83AE-7D3CF0D98566}" srcId="{03FE3A6A-D20D-4F63-8A47-F2EFCAEEDA2D}" destId="{1DE58EC1-01BA-4474-9571-3202DB9E5709}" srcOrd="7" destOrd="0" parTransId="{AC9C9C71-8B0F-481E-BC41-3468F5CED315}" sibTransId="{AF778066-21D1-4C02-8882-4C80A6A38B81}"/>
    <dgm:cxn modelId="{A52C6C76-D61A-49EC-B5E8-F293FACF38B0}" type="presOf" srcId="{AAA8D93F-FCA9-495B-B2D0-C805408D1C6A}" destId="{2AE4A897-5A95-419E-9EA0-69E0ADD0BEED}" srcOrd="0" destOrd="2" presId="urn:microsoft.com/office/officeart/2005/8/layout/hList6"/>
    <dgm:cxn modelId="{8F15BC57-809B-4DA3-98B4-558F2D57A131}" type="presOf" srcId="{1DE58EC1-01BA-4474-9571-3202DB9E5709}" destId="{FBAE9A42-C7F4-43FC-8BBE-BA10C347A1A7}" srcOrd="0" destOrd="8" presId="urn:microsoft.com/office/officeart/2005/8/layout/hList6"/>
    <dgm:cxn modelId="{1FA5FD58-E412-4454-84F4-5A4951944674}" type="presOf" srcId="{4FCF9725-90C9-4E1B-98FC-3C314A4A4D5D}" destId="{E7DA69A0-A8BD-4854-9539-C87B8F9A8AEB}" srcOrd="0" destOrd="0" presId="urn:microsoft.com/office/officeart/2005/8/layout/hList6"/>
    <dgm:cxn modelId="{9867AE7A-4223-4719-A8C3-21521323A657}" type="presOf" srcId="{DB3436DE-56E1-4544-9DAF-944A0F69BEF5}" destId="{E7DA69A0-A8BD-4854-9539-C87B8F9A8AEB}" srcOrd="0" destOrd="5" presId="urn:microsoft.com/office/officeart/2005/8/layout/hList6"/>
    <dgm:cxn modelId="{9EEC887E-40F6-45C1-8D69-121409F38B45}" srcId="{F994D892-3746-4060-A0A5-48B2BE7AEEA3}" destId="{03FE3A6A-D20D-4F63-8A47-F2EFCAEEDA2D}" srcOrd="1" destOrd="0" parTransId="{B35FC1CC-A101-476E-8AE5-53CFCE722444}" sibTransId="{997E0DAF-634A-4D1E-9EEA-C79C1135A99A}"/>
    <dgm:cxn modelId="{E5FB8081-909D-4E53-A5F3-114D4FBC36B8}" srcId="{03FE3A6A-D20D-4F63-8A47-F2EFCAEEDA2D}" destId="{F3BDE7EA-63CF-4DDE-8882-54D3157178C8}" srcOrd="6" destOrd="0" parTransId="{B8C0E522-CAE7-431D-AD4A-4E28C68CB45C}" sibTransId="{C5894352-1AA8-4665-AF08-ECD8E355F539}"/>
    <dgm:cxn modelId="{345D8685-A665-4663-89BE-E34856630B70}" type="presOf" srcId="{4753CA74-DCDD-4961-983B-976963B910D3}" destId="{A4F78EF8-88CB-4744-82DD-429C86B07077}" srcOrd="0" destOrd="4" presId="urn:microsoft.com/office/officeart/2005/8/layout/hList6"/>
    <dgm:cxn modelId="{2866748C-1C43-4F3E-B669-79BD86C32C64}" srcId="{F994D892-3746-4060-A0A5-48B2BE7AEEA3}" destId="{4FCF9725-90C9-4E1B-98FC-3C314A4A4D5D}" srcOrd="3" destOrd="0" parTransId="{C55912EE-8F74-464D-B7C4-3526BE0EA3EF}" sibTransId="{70540E01-6013-4AF1-BAEB-E49974272FD2}"/>
    <dgm:cxn modelId="{7E69B491-2AE3-4109-A5C0-83E0CB1C0ACD}" srcId="{03FE3A6A-D20D-4F63-8A47-F2EFCAEEDA2D}" destId="{39D6542B-0FC2-4B02-89ED-BC1C288F66FE}" srcOrd="5" destOrd="0" parTransId="{AEA99F18-57FF-4A55-9285-7F1E2C4A2E0C}" sibTransId="{8E99B0E2-A6F3-481B-B6C7-62FFFF25AED9}"/>
    <dgm:cxn modelId="{ED031B98-D50D-45E1-B637-1654715432C2}" type="presOf" srcId="{FF97B4EF-3C95-46C1-A70E-77D684EAA5D8}" destId="{FBAE9A42-C7F4-43FC-8BBE-BA10C347A1A7}" srcOrd="0" destOrd="4" presId="urn:microsoft.com/office/officeart/2005/8/layout/hList6"/>
    <dgm:cxn modelId="{AE5B319C-3464-4FDF-AE14-CB994A2C7C40}" type="presOf" srcId="{3787A125-8BE0-4A1D-8B43-D12F8073CF0B}" destId="{FBAE9A42-C7F4-43FC-8BBE-BA10C347A1A7}" srcOrd="0" destOrd="5" presId="urn:microsoft.com/office/officeart/2005/8/layout/hList6"/>
    <dgm:cxn modelId="{4F9C559F-49D1-46E3-BECF-65E82D7A5A0C}" srcId="{F994D892-3746-4060-A0A5-48B2BE7AEEA3}" destId="{44E655E0-3B0C-461B-BF65-F9D0517ACEBC}" srcOrd="0" destOrd="0" parTransId="{9DC7C55D-B0BC-4E54-A8F2-6ED4930D8772}" sibTransId="{FD40BB67-03D8-4F23-BEC2-97CED5F273FC}"/>
    <dgm:cxn modelId="{4F3967AF-0F30-4AE2-9F83-169F4C096E52}" srcId="{44E655E0-3B0C-461B-BF65-F9D0517ACEBC}" destId="{4753CA74-DCDD-4961-983B-976963B910D3}" srcOrd="3" destOrd="0" parTransId="{84982D86-6B10-4E7A-BA72-BC5EEB858F75}" sibTransId="{0765A854-C16A-4799-B1A2-62D18172A5A6}"/>
    <dgm:cxn modelId="{F90FC8B1-27B4-4AE5-A651-9FC2DBBFBD2E}" type="presOf" srcId="{8C54B361-F768-4563-9EFE-51A459325040}" destId="{FBAE9A42-C7F4-43FC-8BBE-BA10C347A1A7}" srcOrd="0" destOrd="3" presId="urn:microsoft.com/office/officeart/2005/8/layout/hList6"/>
    <dgm:cxn modelId="{95D1FCBE-5BEB-4CF7-8E41-E354C05ADF7A}" type="presOf" srcId="{244FF8F6-C5AF-4DA7-BA5B-3F03D0ED5AC1}" destId="{A4F78EF8-88CB-4744-82DD-429C86B07077}" srcOrd="0" destOrd="5" presId="urn:microsoft.com/office/officeart/2005/8/layout/hList6"/>
    <dgm:cxn modelId="{645045C0-CEBD-421D-9B7A-749FBDD1CD24}" type="presOf" srcId="{0F1D81BA-ED7F-48E0-BE84-2B18377B0A1D}" destId="{2AE4A897-5A95-419E-9EA0-69E0ADD0BEED}" srcOrd="0" destOrd="4" presId="urn:microsoft.com/office/officeart/2005/8/layout/hList6"/>
    <dgm:cxn modelId="{B057F4C2-A87C-4CB8-8C7C-0BE594B7F413}" srcId="{03FE3A6A-D20D-4F63-8A47-F2EFCAEEDA2D}" destId="{C795CAFB-B838-4F43-A964-C3441512D2AE}" srcOrd="0" destOrd="0" parTransId="{BF4864C0-15BD-4DFE-8B8B-7A04D042AF97}" sibTransId="{19021737-2532-4835-A5CA-8BA959DDE50A}"/>
    <dgm:cxn modelId="{15F5E5C4-6B4E-41D8-A39C-AA07C236C07D}" srcId="{44E655E0-3B0C-461B-BF65-F9D0517ACEBC}" destId="{FB47C60F-CC8E-4CCA-8F8C-2AD75B45C451}" srcOrd="1" destOrd="0" parTransId="{26098FE2-B146-4851-9329-C56DE3CECCAD}" sibTransId="{1F63F9B6-15DC-4E37-9316-E62CF50F346F}"/>
    <dgm:cxn modelId="{5F37F6CE-82B3-4EC9-AAFE-179F5E69F6BE}" type="presOf" srcId="{730FF3FB-BEE3-4A38-9F80-EDA82C9014B0}" destId="{2AE4A897-5A95-419E-9EA0-69E0ADD0BEED}" srcOrd="0" destOrd="3" presId="urn:microsoft.com/office/officeart/2005/8/layout/hList6"/>
    <dgm:cxn modelId="{F0E42FD3-FB64-424C-A5E6-F9E7B37EC01E}" srcId="{44E655E0-3B0C-461B-BF65-F9D0517ACEBC}" destId="{244FF8F6-C5AF-4DA7-BA5B-3F03D0ED5AC1}" srcOrd="4" destOrd="0" parTransId="{BC82A561-B231-44AE-814D-86DEF9AF76C4}" sibTransId="{913704DB-C262-48E8-A301-EDDD2135967C}"/>
    <dgm:cxn modelId="{ABF133D4-0F96-4B05-AEDD-8D70C71FE758}" type="presOf" srcId="{03FE3A6A-D20D-4F63-8A47-F2EFCAEEDA2D}" destId="{FBAE9A42-C7F4-43FC-8BBE-BA10C347A1A7}" srcOrd="0" destOrd="0" presId="urn:microsoft.com/office/officeart/2005/8/layout/hList6"/>
    <dgm:cxn modelId="{532CAEDD-C7DB-4910-861B-3F8F012FD77F}" srcId="{03FE3A6A-D20D-4F63-8A47-F2EFCAEEDA2D}" destId="{FF97B4EF-3C95-46C1-A70E-77D684EAA5D8}" srcOrd="3" destOrd="0" parTransId="{421C3C4F-0C58-4716-8913-9DFB2C7CB6FF}" sibTransId="{0473DF7E-BE44-403A-A7DE-0A8C712E1972}"/>
    <dgm:cxn modelId="{FC86AAE2-BD12-42B4-BD70-328B9234F903}" srcId="{03FE3A6A-D20D-4F63-8A47-F2EFCAEEDA2D}" destId="{8C54B361-F768-4563-9EFE-51A459325040}" srcOrd="2" destOrd="0" parTransId="{5E16D368-FD6B-4B17-BD82-BBB3DC88D2DB}" sibTransId="{D4103293-C03F-48EC-B113-C38CC7E84FC9}"/>
    <dgm:cxn modelId="{87C8C0E2-331F-49D9-BCC9-435975E768C9}" srcId="{03FE3A6A-D20D-4F63-8A47-F2EFCAEEDA2D}" destId="{0EDB0C3B-A3EF-4163-84F0-7396BFFCE3DB}" srcOrd="1" destOrd="0" parTransId="{041A5729-0F79-4764-8D16-E8A49666496B}" sibTransId="{19127F71-0C17-4595-9CF7-B7B6163DFFA3}"/>
    <dgm:cxn modelId="{8DC7CEE4-F678-4445-967C-A8287A2A6D95}" type="presOf" srcId="{AC8764BD-C780-4E4B-8A67-3B2E7F6950DC}" destId="{A4F78EF8-88CB-4744-82DD-429C86B07077}" srcOrd="0" destOrd="1" presId="urn:microsoft.com/office/officeart/2005/8/layout/hList6"/>
    <dgm:cxn modelId="{FBC36EE6-49DC-4D4B-B179-B373F50E8E77}" srcId="{44E655E0-3B0C-461B-BF65-F9D0517ACEBC}" destId="{AC8764BD-C780-4E4B-8A67-3B2E7F6950DC}" srcOrd="0" destOrd="0" parTransId="{4079C663-9B1D-4CE6-8319-A31FAC46AB62}" sibTransId="{5B83C530-060F-4D17-927B-B8BAB1228F08}"/>
    <dgm:cxn modelId="{63A286E8-5987-4F61-A1BC-9F02654C0B98}" type="presOf" srcId="{4E5623C4-057E-4734-8C68-223056B0BC4A}" destId="{E7DA69A0-A8BD-4854-9539-C87B8F9A8AEB}" srcOrd="0" destOrd="4" presId="urn:microsoft.com/office/officeart/2005/8/layout/hList6"/>
    <dgm:cxn modelId="{8998F1EA-E582-49E8-B20D-019C8C77C3BF}" type="presOf" srcId="{F994D892-3746-4060-A0A5-48B2BE7AEEA3}" destId="{A37A1E9C-26BF-495D-9CC7-5344F398F199}" srcOrd="0" destOrd="0" presId="urn:microsoft.com/office/officeart/2005/8/layout/hList6"/>
    <dgm:cxn modelId="{6B881EF3-48F3-4EAF-8685-9DBC346C1826}" srcId="{9884BF5C-A8B9-4210-87E6-729E10AFC08C}" destId="{0F1D81BA-ED7F-48E0-BE84-2B18377B0A1D}" srcOrd="3" destOrd="0" parTransId="{4D0B71F9-0786-4920-AD12-484403694C0E}" sibTransId="{809B1FB8-459E-4E6F-A871-F60205AEE403}"/>
    <dgm:cxn modelId="{7F8E91F6-0676-42E4-9CF6-E9C686C006C8}" srcId="{4FCF9725-90C9-4E1B-98FC-3C314A4A4D5D}" destId="{BC656BA1-0884-4B2A-A601-B03851EB9F08}" srcOrd="0" destOrd="0" parTransId="{29200293-BD32-43B0-A203-F93C55BBE702}" sibTransId="{279FBF8D-583C-4041-82EE-EAB927B0745C}"/>
    <dgm:cxn modelId="{B3ED53F8-715D-4D1A-B653-AFBE724844D5}" type="presOf" srcId="{CBBF2C11-2B7E-47E3-9CC6-F186160F738B}" destId="{A4F78EF8-88CB-4744-82DD-429C86B07077}" srcOrd="0" destOrd="3" presId="urn:microsoft.com/office/officeart/2005/8/layout/hList6"/>
    <dgm:cxn modelId="{A99F10F9-B10B-4F6F-9B9C-732E583A0FFC}" srcId="{03FE3A6A-D20D-4F63-8A47-F2EFCAEEDA2D}" destId="{3787A125-8BE0-4A1D-8B43-D12F8073CF0B}" srcOrd="4" destOrd="0" parTransId="{A98096FF-4ABA-4969-8528-2FBB1C166088}" sibTransId="{B6B32F67-0B08-4F5A-8224-F873FB52E608}"/>
    <dgm:cxn modelId="{042763FD-C5C9-4E74-85DA-4A912CEC1955}" type="presOf" srcId="{0EDB0C3B-A3EF-4163-84F0-7396BFFCE3DB}" destId="{FBAE9A42-C7F4-43FC-8BBE-BA10C347A1A7}" srcOrd="0" destOrd="2" presId="urn:microsoft.com/office/officeart/2005/8/layout/hList6"/>
    <dgm:cxn modelId="{89774F49-60F5-48A3-85B5-ED36FA773886}" type="presParOf" srcId="{A37A1E9C-26BF-495D-9CC7-5344F398F199}" destId="{A4F78EF8-88CB-4744-82DD-429C86B07077}" srcOrd="0" destOrd="0" presId="urn:microsoft.com/office/officeart/2005/8/layout/hList6"/>
    <dgm:cxn modelId="{9E55E245-B540-428F-B07B-6F1BD49B9C97}" type="presParOf" srcId="{A37A1E9C-26BF-495D-9CC7-5344F398F199}" destId="{155B086F-B94E-4476-B81E-C6C05B5C3E6D}" srcOrd="1" destOrd="0" presId="urn:microsoft.com/office/officeart/2005/8/layout/hList6"/>
    <dgm:cxn modelId="{B3B648C4-AFFD-4A52-914E-B39D756B79FB}" type="presParOf" srcId="{A37A1E9C-26BF-495D-9CC7-5344F398F199}" destId="{FBAE9A42-C7F4-43FC-8BBE-BA10C347A1A7}" srcOrd="2" destOrd="0" presId="urn:microsoft.com/office/officeart/2005/8/layout/hList6"/>
    <dgm:cxn modelId="{BA1AC69E-EBF7-4ECE-AA5E-6F7904E35C6B}" type="presParOf" srcId="{A37A1E9C-26BF-495D-9CC7-5344F398F199}" destId="{48BA5FF4-C341-483C-8D89-281E321EFCE4}" srcOrd="3" destOrd="0" presId="urn:microsoft.com/office/officeart/2005/8/layout/hList6"/>
    <dgm:cxn modelId="{E1161E69-7C01-41E2-BC96-4E649AC5DD13}" type="presParOf" srcId="{A37A1E9C-26BF-495D-9CC7-5344F398F199}" destId="{2AE4A897-5A95-419E-9EA0-69E0ADD0BEED}" srcOrd="4" destOrd="0" presId="urn:microsoft.com/office/officeart/2005/8/layout/hList6"/>
    <dgm:cxn modelId="{5D5F1B2F-9097-4014-990C-6AB04FAD8B36}" type="presParOf" srcId="{A37A1E9C-26BF-495D-9CC7-5344F398F199}" destId="{6A3CD75B-410A-4D82-B6F7-CB3833043E27}" srcOrd="5" destOrd="0" presId="urn:microsoft.com/office/officeart/2005/8/layout/hList6"/>
    <dgm:cxn modelId="{C39715BA-89F5-4BA6-B84F-FEC4D0FD9B64}" type="presParOf" srcId="{A37A1E9C-26BF-495D-9CC7-5344F398F199}" destId="{E7DA69A0-A8BD-4854-9539-C87B8F9A8AEB}"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6BC35B-3C3B-4AC7-8829-D1BF4CA6A012}"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fr-FR"/>
        </a:p>
      </dgm:t>
    </dgm:pt>
    <dgm:pt modelId="{A1FE16FE-865D-46FC-B487-F3212B25045C}">
      <dgm:prSet phldrT="[Texte]" custT="1"/>
      <dgm:spPr/>
      <dgm:t>
        <a:bodyPr/>
        <a:lstStyle/>
        <a:p>
          <a:r>
            <a:rPr lang="fr-FR" sz="1200" dirty="0"/>
            <a:t>Responsabilité</a:t>
          </a:r>
        </a:p>
      </dgm:t>
    </dgm:pt>
    <dgm:pt modelId="{146AC182-ECD9-4972-B41C-693648DFA1CE}" type="parTrans" cxnId="{E0908D2A-FC3D-48DD-BF9D-A9CE73AA6351}">
      <dgm:prSet/>
      <dgm:spPr/>
      <dgm:t>
        <a:bodyPr/>
        <a:lstStyle/>
        <a:p>
          <a:endParaRPr lang="fr-FR"/>
        </a:p>
      </dgm:t>
    </dgm:pt>
    <dgm:pt modelId="{298BEA82-9F53-4572-A1FD-D959E8493BCC}" type="sibTrans" cxnId="{E0908D2A-FC3D-48DD-BF9D-A9CE73AA6351}">
      <dgm:prSet/>
      <dgm:spPr/>
      <dgm:t>
        <a:bodyPr/>
        <a:lstStyle/>
        <a:p>
          <a:endParaRPr lang="fr-FR"/>
        </a:p>
      </dgm:t>
    </dgm:pt>
    <dgm:pt modelId="{72EBC112-920C-4080-B8AB-CFAF2EBD399C}">
      <dgm:prSet phldrT="[Texte]" custT="1"/>
      <dgm:spPr/>
      <dgm:t>
        <a:bodyPr/>
        <a:lstStyle/>
        <a:p>
          <a:r>
            <a:rPr lang="fr-FR" sz="1200" dirty="0"/>
            <a:t>Honte, </a:t>
          </a:r>
          <a:r>
            <a:rPr lang="fr-FR" sz="1100" dirty="0"/>
            <a:t>culpabilité</a:t>
          </a:r>
          <a:r>
            <a:rPr lang="fr-FR" sz="1200" dirty="0"/>
            <a:t>, effort pour dissimuler les troubles</a:t>
          </a:r>
        </a:p>
      </dgm:t>
    </dgm:pt>
    <dgm:pt modelId="{9238706F-D8D0-4CC3-94D8-4D67DAEBF9AC}" type="parTrans" cxnId="{07F950FC-46AF-42D5-8628-3AB4DB44B995}">
      <dgm:prSet/>
      <dgm:spPr/>
      <dgm:t>
        <a:bodyPr/>
        <a:lstStyle/>
        <a:p>
          <a:endParaRPr lang="fr-FR"/>
        </a:p>
      </dgm:t>
    </dgm:pt>
    <dgm:pt modelId="{A6E2DCEA-9289-4FDD-85FA-630ED6294792}" type="sibTrans" cxnId="{07F950FC-46AF-42D5-8628-3AB4DB44B995}">
      <dgm:prSet/>
      <dgm:spPr/>
      <dgm:t>
        <a:bodyPr/>
        <a:lstStyle/>
        <a:p>
          <a:endParaRPr lang="fr-FR"/>
        </a:p>
      </dgm:t>
    </dgm:pt>
    <dgm:pt modelId="{CF477AD8-5661-439B-918F-F818A0D27D5B}">
      <dgm:prSet phldrT="[Texte]" custT="1"/>
      <dgm:spPr/>
      <dgm:t>
        <a:bodyPr/>
        <a:lstStyle/>
        <a:p>
          <a:r>
            <a:rPr lang="fr-FR" sz="1200" dirty="0"/>
            <a:t>Epuisement, isolement</a:t>
          </a:r>
        </a:p>
      </dgm:t>
    </dgm:pt>
    <dgm:pt modelId="{472BC449-BC4B-4537-9C64-4FCF5E940D5F}" type="parTrans" cxnId="{F6C14B90-FCBB-4222-BB61-5127E4274BAD}">
      <dgm:prSet/>
      <dgm:spPr/>
      <dgm:t>
        <a:bodyPr/>
        <a:lstStyle/>
        <a:p>
          <a:endParaRPr lang="fr-FR"/>
        </a:p>
      </dgm:t>
    </dgm:pt>
    <dgm:pt modelId="{DD0F7092-DE40-40F6-9DD7-F206AED69109}" type="sibTrans" cxnId="{F6C14B90-FCBB-4222-BB61-5127E4274BAD}">
      <dgm:prSet/>
      <dgm:spPr/>
      <dgm:t>
        <a:bodyPr/>
        <a:lstStyle/>
        <a:p>
          <a:endParaRPr lang="fr-FR"/>
        </a:p>
      </dgm:t>
    </dgm:pt>
    <dgm:pt modelId="{0E710597-3830-4A58-B90A-51144F8D85F8}">
      <dgm:prSet phldrT="[Texte]" custT="1"/>
      <dgm:spPr/>
      <dgm:t>
        <a:bodyPr/>
        <a:lstStyle/>
        <a:p>
          <a:r>
            <a:rPr lang="fr-FR" sz="1200" dirty="0"/>
            <a:t>Fragilisation des réseaux de soutien (familial, amical)</a:t>
          </a:r>
        </a:p>
        <a:p>
          <a:r>
            <a:rPr lang="fr-FR" sz="1200" dirty="0"/>
            <a:t>Harcèlement</a:t>
          </a:r>
        </a:p>
      </dgm:t>
    </dgm:pt>
    <dgm:pt modelId="{27C1001F-B361-437F-BA26-59052EEADC84}" type="parTrans" cxnId="{2989CBDA-02B7-4DC2-B633-0EFB3A2B68D8}">
      <dgm:prSet/>
      <dgm:spPr/>
      <dgm:t>
        <a:bodyPr/>
        <a:lstStyle/>
        <a:p>
          <a:endParaRPr lang="fr-FR"/>
        </a:p>
      </dgm:t>
    </dgm:pt>
    <dgm:pt modelId="{ECF3A721-A5B1-47F7-9A17-A9EDAB4DCFD2}" type="sibTrans" cxnId="{2989CBDA-02B7-4DC2-B633-0EFB3A2B68D8}">
      <dgm:prSet/>
      <dgm:spPr/>
      <dgm:t>
        <a:bodyPr/>
        <a:lstStyle/>
        <a:p>
          <a:endParaRPr lang="fr-FR"/>
        </a:p>
      </dgm:t>
    </dgm:pt>
    <dgm:pt modelId="{FC5518C5-3D8F-433A-9BEB-9015D2232C50}" type="pres">
      <dgm:prSet presAssocID="{5B6BC35B-3C3B-4AC7-8829-D1BF4CA6A012}" presName="Name0" presStyleCnt="0">
        <dgm:presLayoutVars>
          <dgm:dir/>
          <dgm:resizeHandles val="exact"/>
        </dgm:presLayoutVars>
      </dgm:prSet>
      <dgm:spPr/>
    </dgm:pt>
    <dgm:pt modelId="{77D34A12-4D2A-44DC-9A65-E6A6AFF7631A}" type="pres">
      <dgm:prSet presAssocID="{A1FE16FE-865D-46FC-B487-F3212B25045C}" presName="Name5" presStyleLbl="vennNode1" presStyleIdx="0" presStyleCnt="4">
        <dgm:presLayoutVars>
          <dgm:bulletEnabled val="1"/>
        </dgm:presLayoutVars>
      </dgm:prSet>
      <dgm:spPr/>
    </dgm:pt>
    <dgm:pt modelId="{83DFCB8F-9FE6-4087-B5A6-4B7D91BF1D9A}" type="pres">
      <dgm:prSet presAssocID="{298BEA82-9F53-4572-A1FD-D959E8493BCC}" presName="space" presStyleCnt="0"/>
      <dgm:spPr/>
    </dgm:pt>
    <dgm:pt modelId="{660656E9-58D2-4498-BEEF-A8201C933C3E}" type="pres">
      <dgm:prSet presAssocID="{72EBC112-920C-4080-B8AB-CFAF2EBD399C}" presName="Name5" presStyleLbl="vennNode1" presStyleIdx="1" presStyleCnt="4">
        <dgm:presLayoutVars>
          <dgm:bulletEnabled val="1"/>
        </dgm:presLayoutVars>
      </dgm:prSet>
      <dgm:spPr/>
    </dgm:pt>
    <dgm:pt modelId="{F4A3A2A9-3CBF-4CC4-ABA9-B55FDFE4B77D}" type="pres">
      <dgm:prSet presAssocID="{A6E2DCEA-9289-4FDD-85FA-630ED6294792}" presName="space" presStyleCnt="0"/>
      <dgm:spPr/>
    </dgm:pt>
    <dgm:pt modelId="{717C15CD-9E77-4A87-86CA-071CC54975B8}" type="pres">
      <dgm:prSet presAssocID="{CF477AD8-5661-439B-918F-F818A0D27D5B}" presName="Name5" presStyleLbl="vennNode1" presStyleIdx="2" presStyleCnt="4">
        <dgm:presLayoutVars>
          <dgm:bulletEnabled val="1"/>
        </dgm:presLayoutVars>
      </dgm:prSet>
      <dgm:spPr/>
    </dgm:pt>
    <dgm:pt modelId="{40036004-3098-4C0E-8217-2D562888AECE}" type="pres">
      <dgm:prSet presAssocID="{DD0F7092-DE40-40F6-9DD7-F206AED69109}" presName="space" presStyleCnt="0"/>
      <dgm:spPr/>
    </dgm:pt>
    <dgm:pt modelId="{DC63A21C-9236-4A25-96FB-C5B8209428AA}" type="pres">
      <dgm:prSet presAssocID="{0E710597-3830-4A58-B90A-51144F8D85F8}" presName="Name5" presStyleLbl="vennNode1" presStyleIdx="3" presStyleCnt="4" custLinFactNeighborX="-1933" custLinFactNeighborY="883">
        <dgm:presLayoutVars>
          <dgm:bulletEnabled val="1"/>
        </dgm:presLayoutVars>
      </dgm:prSet>
      <dgm:spPr/>
    </dgm:pt>
  </dgm:ptLst>
  <dgm:cxnLst>
    <dgm:cxn modelId="{6B047C2A-5045-439F-857C-D3267449CF9C}" type="presOf" srcId="{0E710597-3830-4A58-B90A-51144F8D85F8}" destId="{DC63A21C-9236-4A25-96FB-C5B8209428AA}" srcOrd="0" destOrd="0" presId="urn:microsoft.com/office/officeart/2005/8/layout/venn3"/>
    <dgm:cxn modelId="{E0908D2A-FC3D-48DD-BF9D-A9CE73AA6351}" srcId="{5B6BC35B-3C3B-4AC7-8829-D1BF4CA6A012}" destId="{A1FE16FE-865D-46FC-B487-F3212B25045C}" srcOrd="0" destOrd="0" parTransId="{146AC182-ECD9-4972-B41C-693648DFA1CE}" sibTransId="{298BEA82-9F53-4572-A1FD-D959E8493BCC}"/>
    <dgm:cxn modelId="{4F39555B-BE21-418E-99E2-7228B9416CD2}" type="presOf" srcId="{72EBC112-920C-4080-B8AB-CFAF2EBD399C}" destId="{660656E9-58D2-4498-BEEF-A8201C933C3E}" srcOrd="0" destOrd="0" presId="urn:microsoft.com/office/officeart/2005/8/layout/venn3"/>
    <dgm:cxn modelId="{EF2FFD44-71C2-4294-B592-9E26F216F89F}" type="presOf" srcId="{A1FE16FE-865D-46FC-B487-F3212B25045C}" destId="{77D34A12-4D2A-44DC-9A65-E6A6AFF7631A}" srcOrd="0" destOrd="0" presId="urn:microsoft.com/office/officeart/2005/8/layout/venn3"/>
    <dgm:cxn modelId="{9037714E-08CD-40BD-93B5-99DA1E2B1185}" type="presOf" srcId="{CF477AD8-5661-439B-918F-F818A0D27D5B}" destId="{717C15CD-9E77-4A87-86CA-071CC54975B8}" srcOrd="0" destOrd="0" presId="urn:microsoft.com/office/officeart/2005/8/layout/venn3"/>
    <dgm:cxn modelId="{F6C14B90-FCBB-4222-BB61-5127E4274BAD}" srcId="{5B6BC35B-3C3B-4AC7-8829-D1BF4CA6A012}" destId="{CF477AD8-5661-439B-918F-F818A0D27D5B}" srcOrd="2" destOrd="0" parTransId="{472BC449-BC4B-4537-9C64-4FCF5E940D5F}" sibTransId="{DD0F7092-DE40-40F6-9DD7-F206AED69109}"/>
    <dgm:cxn modelId="{6A3E70DA-6241-4520-BDB0-353F90D7D788}" type="presOf" srcId="{5B6BC35B-3C3B-4AC7-8829-D1BF4CA6A012}" destId="{FC5518C5-3D8F-433A-9BEB-9015D2232C50}" srcOrd="0" destOrd="0" presId="urn:microsoft.com/office/officeart/2005/8/layout/venn3"/>
    <dgm:cxn modelId="{2989CBDA-02B7-4DC2-B633-0EFB3A2B68D8}" srcId="{5B6BC35B-3C3B-4AC7-8829-D1BF4CA6A012}" destId="{0E710597-3830-4A58-B90A-51144F8D85F8}" srcOrd="3" destOrd="0" parTransId="{27C1001F-B361-437F-BA26-59052EEADC84}" sibTransId="{ECF3A721-A5B1-47F7-9A17-A9EDAB4DCFD2}"/>
    <dgm:cxn modelId="{07F950FC-46AF-42D5-8628-3AB4DB44B995}" srcId="{5B6BC35B-3C3B-4AC7-8829-D1BF4CA6A012}" destId="{72EBC112-920C-4080-B8AB-CFAF2EBD399C}" srcOrd="1" destOrd="0" parTransId="{9238706F-D8D0-4CC3-94D8-4D67DAEBF9AC}" sibTransId="{A6E2DCEA-9289-4FDD-85FA-630ED6294792}"/>
    <dgm:cxn modelId="{87322300-DDB0-4B5B-9A12-43F084D35045}" type="presParOf" srcId="{FC5518C5-3D8F-433A-9BEB-9015D2232C50}" destId="{77D34A12-4D2A-44DC-9A65-E6A6AFF7631A}" srcOrd="0" destOrd="0" presId="urn:microsoft.com/office/officeart/2005/8/layout/venn3"/>
    <dgm:cxn modelId="{DA5D1894-E01C-421F-A98E-E6C747A0FB03}" type="presParOf" srcId="{FC5518C5-3D8F-433A-9BEB-9015D2232C50}" destId="{83DFCB8F-9FE6-4087-B5A6-4B7D91BF1D9A}" srcOrd="1" destOrd="0" presId="urn:microsoft.com/office/officeart/2005/8/layout/venn3"/>
    <dgm:cxn modelId="{A625F00E-DC97-47C6-97EA-B45AACA121B9}" type="presParOf" srcId="{FC5518C5-3D8F-433A-9BEB-9015D2232C50}" destId="{660656E9-58D2-4498-BEEF-A8201C933C3E}" srcOrd="2" destOrd="0" presId="urn:microsoft.com/office/officeart/2005/8/layout/venn3"/>
    <dgm:cxn modelId="{FDD74526-BA9B-4C94-8733-8717CECEE881}" type="presParOf" srcId="{FC5518C5-3D8F-433A-9BEB-9015D2232C50}" destId="{F4A3A2A9-3CBF-4CC4-ABA9-B55FDFE4B77D}" srcOrd="3" destOrd="0" presId="urn:microsoft.com/office/officeart/2005/8/layout/venn3"/>
    <dgm:cxn modelId="{B0EB0B2F-988A-4E04-A78D-F52FE11D13ED}" type="presParOf" srcId="{FC5518C5-3D8F-433A-9BEB-9015D2232C50}" destId="{717C15CD-9E77-4A87-86CA-071CC54975B8}" srcOrd="4" destOrd="0" presId="urn:microsoft.com/office/officeart/2005/8/layout/venn3"/>
    <dgm:cxn modelId="{9BD9D44F-BB74-47D1-8649-A73D0F6AE4D1}" type="presParOf" srcId="{FC5518C5-3D8F-433A-9BEB-9015D2232C50}" destId="{40036004-3098-4C0E-8217-2D562888AECE}" srcOrd="5" destOrd="0" presId="urn:microsoft.com/office/officeart/2005/8/layout/venn3"/>
    <dgm:cxn modelId="{382B2C9F-10BA-4376-B449-7575FF2F5CC5}" type="presParOf" srcId="{FC5518C5-3D8F-433A-9BEB-9015D2232C50}" destId="{DC63A21C-9236-4A25-96FB-C5B8209428AA}"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78EF8-88CB-4744-82DD-429C86B07077}">
      <dsp:nvSpPr>
        <dsp:cNvPr id="0" name=""/>
        <dsp:cNvSpPr/>
      </dsp:nvSpPr>
      <dsp:spPr>
        <a:xfrm rot="16200000">
          <a:off x="-891471" y="911723"/>
          <a:ext cx="4064000" cy="2240553"/>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just" defTabSz="622300">
            <a:lnSpc>
              <a:spcPct val="90000"/>
            </a:lnSpc>
            <a:spcBef>
              <a:spcPct val="0"/>
            </a:spcBef>
            <a:spcAft>
              <a:spcPct val="35000"/>
            </a:spcAft>
            <a:buNone/>
          </a:pPr>
          <a:r>
            <a:rPr lang="fr-FR" sz="1400" b="1" kern="1200" dirty="0">
              <a:solidFill>
                <a:schemeClr val="tx1"/>
              </a:solidFill>
            </a:rPr>
            <a:t>Trouble de la personnalité borderline </a:t>
          </a:r>
        </a:p>
        <a:p>
          <a:pPr marL="0" lvl="0" indent="0" algn="just" defTabSz="622300">
            <a:lnSpc>
              <a:spcPct val="90000"/>
            </a:lnSpc>
            <a:spcBef>
              <a:spcPct val="0"/>
            </a:spcBef>
            <a:spcAft>
              <a:spcPct val="35000"/>
            </a:spcAft>
            <a:buNone/>
          </a:pPr>
          <a:r>
            <a:rPr lang="fr-FR" sz="1400" kern="1200" dirty="0">
              <a:solidFill>
                <a:schemeClr val="tx1"/>
              </a:solidFill>
            </a:rPr>
            <a:t>Stiles et al., 2023, Navarre, 2025</a:t>
          </a:r>
          <a:endParaRPr lang="fr-FR" sz="1400" b="1" kern="1200" dirty="0">
            <a:solidFill>
              <a:schemeClr val="tx1"/>
            </a:solidFill>
          </a:endParaRPr>
        </a:p>
        <a:p>
          <a:pPr marL="114300" lvl="1" indent="-114300" algn="l" defTabSz="622300">
            <a:lnSpc>
              <a:spcPct val="90000"/>
            </a:lnSpc>
            <a:spcBef>
              <a:spcPct val="0"/>
            </a:spcBef>
            <a:spcAft>
              <a:spcPct val="15000"/>
            </a:spcAft>
            <a:buChar char="•"/>
          </a:pPr>
          <a:r>
            <a:rPr lang="fr-FR" sz="1400" kern="1200" dirty="0">
              <a:solidFill>
                <a:schemeClr val="tx1"/>
              </a:solidFill>
            </a:rPr>
            <a:t>Exclusion</a:t>
          </a:r>
        </a:p>
        <a:p>
          <a:pPr marL="114300" lvl="1" indent="-114300" algn="l" defTabSz="622300">
            <a:lnSpc>
              <a:spcPct val="90000"/>
            </a:lnSpc>
            <a:spcBef>
              <a:spcPct val="0"/>
            </a:spcBef>
            <a:spcAft>
              <a:spcPct val="15000"/>
            </a:spcAft>
            <a:buChar char="•"/>
          </a:pPr>
          <a:r>
            <a:rPr lang="fr-FR" sz="1400" kern="1200" dirty="0">
              <a:solidFill>
                <a:schemeClr val="tx1"/>
              </a:solidFill>
            </a:rPr>
            <a:t>Manque d’informations sur le trouble</a:t>
          </a:r>
        </a:p>
        <a:p>
          <a:pPr marL="114300" lvl="1" indent="-114300" algn="l" defTabSz="622300">
            <a:lnSpc>
              <a:spcPct val="90000"/>
            </a:lnSpc>
            <a:spcBef>
              <a:spcPct val="0"/>
            </a:spcBef>
            <a:spcAft>
              <a:spcPct val="15000"/>
            </a:spcAft>
            <a:buChar char="•"/>
          </a:pPr>
          <a:r>
            <a:rPr lang="fr-FR" sz="1400" kern="1200" dirty="0">
              <a:solidFill>
                <a:schemeClr val="tx1"/>
              </a:solidFill>
            </a:rPr>
            <a:t>Invalidation de la détresse émotionnelle</a:t>
          </a:r>
        </a:p>
        <a:p>
          <a:pPr marL="114300" lvl="1" indent="-114300" algn="l" defTabSz="622300">
            <a:lnSpc>
              <a:spcPct val="90000"/>
            </a:lnSpc>
            <a:spcBef>
              <a:spcPct val="0"/>
            </a:spcBef>
            <a:spcAft>
              <a:spcPct val="15000"/>
            </a:spcAft>
            <a:buChar char="•"/>
          </a:pPr>
          <a:r>
            <a:rPr lang="fr-FR" sz="1400" kern="1200" dirty="0">
              <a:solidFill>
                <a:schemeClr val="tx1"/>
              </a:solidFill>
            </a:rPr>
            <a:t>Stigmatisation de l’automutilation</a:t>
          </a:r>
        </a:p>
        <a:p>
          <a:pPr marL="171450" lvl="1" indent="-171450" algn="l" defTabSz="800100">
            <a:lnSpc>
              <a:spcPct val="90000"/>
            </a:lnSpc>
            <a:spcBef>
              <a:spcPct val="0"/>
            </a:spcBef>
            <a:spcAft>
              <a:spcPct val="15000"/>
            </a:spcAft>
            <a:buChar char="•"/>
          </a:pPr>
          <a:endParaRPr lang="fr-FR" sz="1800" kern="1200" dirty="0"/>
        </a:p>
      </dsp:txBody>
      <dsp:txXfrm rot="5400000">
        <a:off x="20252" y="812800"/>
        <a:ext cx="2240553" cy="2438400"/>
      </dsp:txXfrm>
    </dsp:sp>
    <dsp:sp modelId="{FBAE9A42-C7F4-43FC-8BBE-BA10C347A1A7}">
      <dsp:nvSpPr>
        <dsp:cNvPr id="0" name=""/>
        <dsp:cNvSpPr/>
      </dsp:nvSpPr>
      <dsp:spPr>
        <a:xfrm rot="16200000">
          <a:off x="1441191" y="977750"/>
          <a:ext cx="4064000" cy="210849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fr-FR" sz="1400" b="1" kern="1200" dirty="0">
              <a:solidFill>
                <a:schemeClr val="tx1"/>
              </a:solidFill>
            </a:rPr>
            <a:t>Trouble des conduites alimentaires </a:t>
          </a:r>
        </a:p>
        <a:p>
          <a:pPr marL="0" lvl="0" indent="0" algn="l" defTabSz="622300">
            <a:lnSpc>
              <a:spcPct val="90000"/>
            </a:lnSpc>
            <a:spcBef>
              <a:spcPct val="0"/>
            </a:spcBef>
            <a:spcAft>
              <a:spcPct val="35000"/>
            </a:spcAft>
            <a:buNone/>
          </a:pPr>
          <a:r>
            <a:rPr lang="fr-FR" sz="1400" b="0" kern="1200" dirty="0" err="1">
              <a:solidFill>
                <a:schemeClr val="tx1"/>
              </a:solidFill>
            </a:rPr>
            <a:t>Brelet</a:t>
          </a:r>
          <a:r>
            <a:rPr lang="fr-FR" sz="1400" b="0" kern="1200" dirty="0">
              <a:solidFill>
                <a:schemeClr val="tx1"/>
              </a:solidFill>
            </a:rPr>
            <a:t> et al., 2021, </a:t>
          </a:r>
          <a:r>
            <a:rPr lang="fr-FR" sz="1400" b="0" kern="1200" dirty="0" err="1">
              <a:solidFill>
                <a:schemeClr val="tx1"/>
              </a:solidFill>
            </a:rPr>
            <a:t>Dimitropoulos</a:t>
          </a:r>
          <a:r>
            <a:rPr lang="fr-FR" sz="1400" b="0" kern="1200" dirty="0">
              <a:solidFill>
                <a:schemeClr val="tx1"/>
              </a:solidFill>
            </a:rPr>
            <a:t> et al., 2016</a:t>
          </a:r>
        </a:p>
        <a:p>
          <a:pPr marL="114300" lvl="1" indent="-114300" algn="l" defTabSz="622300">
            <a:lnSpc>
              <a:spcPct val="90000"/>
            </a:lnSpc>
            <a:spcBef>
              <a:spcPct val="0"/>
            </a:spcBef>
            <a:spcAft>
              <a:spcPct val="15000"/>
            </a:spcAft>
            <a:buChar char="•"/>
          </a:pPr>
          <a:r>
            <a:rPr lang="fr-FR" sz="1400" kern="1200" dirty="0">
              <a:solidFill>
                <a:schemeClr val="tx1"/>
              </a:solidFill>
            </a:rPr>
            <a:t>≠ maladie</a:t>
          </a:r>
        </a:p>
        <a:p>
          <a:pPr marL="114300" lvl="1" indent="-114300" algn="l" defTabSz="622300">
            <a:lnSpc>
              <a:spcPct val="90000"/>
            </a:lnSpc>
            <a:spcBef>
              <a:spcPct val="0"/>
            </a:spcBef>
            <a:spcAft>
              <a:spcPct val="15000"/>
            </a:spcAft>
            <a:buChar char="•"/>
          </a:pPr>
          <a:r>
            <a:rPr lang="fr-FR" sz="1400" kern="1200" dirty="0">
              <a:solidFill>
                <a:schemeClr val="tx1"/>
              </a:solidFill>
            </a:rPr>
            <a:t>Restriction alimentaire </a:t>
          </a:r>
          <a:r>
            <a:rPr lang="fr-FR" sz="1400" kern="1200" dirty="0">
              <a:solidFill>
                <a:schemeClr val="tx1"/>
              </a:solidFill>
              <a:latin typeface="Arial" panose="020B0604020202020204" pitchFamily="34" charset="0"/>
              <a:cs typeface="Arial" panose="020B0604020202020204" pitchFamily="34" charset="0"/>
            </a:rPr>
            <a:t>=</a:t>
          </a:r>
          <a:r>
            <a:rPr lang="fr-FR" sz="1400" kern="1200" dirty="0">
              <a:solidFill>
                <a:schemeClr val="tx1"/>
              </a:solidFill>
            </a:rPr>
            <a:t> choix</a:t>
          </a:r>
        </a:p>
        <a:p>
          <a:pPr marL="114300" lvl="1" indent="-114300" algn="l" defTabSz="622300">
            <a:lnSpc>
              <a:spcPct val="90000"/>
            </a:lnSpc>
            <a:spcBef>
              <a:spcPct val="0"/>
            </a:spcBef>
            <a:spcAft>
              <a:spcPct val="15000"/>
            </a:spcAft>
            <a:buChar char="•"/>
          </a:pPr>
          <a:r>
            <a:rPr lang="fr-FR" sz="1400" kern="1200" dirty="0">
              <a:solidFill>
                <a:schemeClr val="tx1"/>
              </a:solidFill>
            </a:rPr>
            <a:t>Phénomène de société</a:t>
          </a:r>
        </a:p>
        <a:p>
          <a:pPr marL="114300" lvl="1" indent="-114300" algn="l" defTabSz="622300">
            <a:lnSpc>
              <a:spcPct val="90000"/>
            </a:lnSpc>
            <a:spcBef>
              <a:spcPct val="0"/>
            </a:spcBef>
            <a:spcAft>
              <a:spcPct val="15000"/>
            </a:spcAft>
            <a:buChar char="•"/>
          </a:pPr>
          <a:r>
            <a:rPr lang="fr-FR" sz="1400" kern="1200" dirty="0">
              <a:solidFill>
                <a:schemeClr val="tx1"/>
              </a:solidFill>
            </a:rPr>
            <a:t>Manque de contrôle</a:t>
          </a:r>
        </a:p>
        <a:p>
          <a:pPr marL="114300" lvl="1" indent="-114300" algn="l" defTabSz="622300">
            <a:lnSpc>
              <a:spcPct val="90000"/>
            </a:lnSpc>
            <a:spcBef>
              <a:spcPct val="0"/>
            </a:spcBef>
            <a:spcAft>
              <a:spcPct val="15000"/>
            </a:spcAft>
            <a:buChar char="•"/>
          </a:pPr>
          <a:r>
            <a:rPr lang="fr-FR" sz="1400" kern="1200" dirty="0">
              <a:solidFill>
                <a:schemeClr val="tx1"/>
              </a:solidFill>
            </a:rPr>
            <a:t>Attirer l’attention sur soi</a:t>
          </a:r>
        </a:p>
        <a:p>
          <a:pPr marL="114300" lvl="1" indent="-114300" algn="l" defTabSz="622300">
            <a:lnSpc>
              <a:spcPct val="90000"/>
            </a:lnSpc>
            <a:spcBef>
              <a:spcPct val="0"/>
            </a:spcBef>
            <a:spcAft>
              <a:spcPct val="15000"/>
            </a:spcAft>
            <a:buChar char="•"/>
          </a:pPr>
          <a:endParaRPr lang="fr-FR" sz="1400" kern="1200" dirty="0">
            <a:solidFill>
              <a:schemeClr val="tx1"/>
            </a:solidFill>
          </a:endParaRPr>
        </a:p>
        <a:p>
          <a:pPr marL="114300" lvl="1" indent="-114300" algn="l" defTabSz="622300">
            <a:lnSpc>
              <a:spcPct val="90000"/>
            </a:lnSpc>
            <a:spcBef>
              <a:spcPct val="0"/>
            </a:spcBef>
            <a:spcAft>
              <a:spcPct val="15000"/>
            </a:spcAft>
            <a:buChar char="•"/>
          </a:pPr>
          <a:endParaRPr lang="fr-FR" sz="1400" kern="1200" dirty="0">
            <a:solidFill>
              <a:schemeClr val="tx1"/>
            </a:solidFill>
          </a:endParaRPr>
        </a:p>
        <a:p>
          <a:pPr marL="114300" lvl="1" indent="-114300" algn="l" defTabSz="533400">
            <a:lnSpc>
              <a:spcPct val="90000"/>
            </a:lnSpc>
            <a:spcBef>
              <a:spcPct val="0"/>
            </a:spcBef>
            <a:spcAft>
              <a:spcPct val="15000"/>
            </a:spcAft>
            <a:buChar char="•"/>
          </a:pPr>
          <a:endParaRPr lang="fr-FR" sz="1200" kern="1200" dirty="0"/>
        </a:p>
      </dsp:txBody>
      <dsp:txXfrm rot="5400000">
        <a:off x="2418942" y="812799"/>
        <a:ext cx="2108498" cy="2438400"/>
      </dsp:txXfrm>
    </dsp:sp>
    <dsp:sp modelId="{2AE4A897-5A95-419E-9EA0-69E0ADD0BEED}">
      <dsp:nvSpPr>
        <dsp:cNvPr id="0" name=""/>
        <dsp:cNvSpPr/>
      </dsp:nvSpPr>
      <dsp:spPr>
        <a:xfrm rot="16200000">
          <a:off x="3689024" y="977750"/>
          <a:ext cx="4064000" cy="210849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fr-FR" sz="1400" b="1" kern="1200" dirty="0">
              <a:solidFill>
                <a:schemeClr val="tx1"/>
              </a:solidFill>
            </a:rPr>
            <a:t>Trouble bipolaire</a:t>
          </a:r>
        </a:p>
        <a:p>
          <a:pPr marL="0" lvl="0" indent="0" algn="l" defTabSz="622300">
            <a:lnSpc>
              <a:spcPct val="90000"/>
            </a:lnSpc>
            <a:spcBef>
              <a:spcPct val="0"/>
            </a:spcBef>
            <a:spcAft>
              <a:spcPct val="35000"/>
            </a:spcAft>
            <a:buNone/>
          </a:pPr>
          <a:r>
            <a:rPr lang="fr-FR" sz="1400" b="0" kern="1200" dirty="0" err="1">
              <a:solidFill>
                <a:schemeClr val="tx1"/>
              </a:solidFill>
            </a:rPr>
            <a:t>Perrich</a:t>
          </a:r>
          <a:r>
            <a:rPr lang="fr-FR" sz="1400" b="0" kern="1200" dirty="0">
              <a:solidFill>
                <a:schemeClr val="tx1"/>
              </a:solidFill>
            </a:rPr>
            <a:t> et al., 2022</a:t>
          </a:r>
        </a:p>
        <a:p>
          <a:pPr marL="114300" lvl="1" indent="-114300" algn="l" defTabSz="622300">
            <a:lnSpc>
              <a:spcPct val="90000"/>
            </a:lnSpc>
            <a:spcBef>
              <a:spcPct val="0"/>
            </a:spcBef>
            <a:spcAft>
              <a:spcPct val="15000"/>
            </a:spcAft>
            <a:buChar char="•"/>
          </a:pPr>
          <a:r>
            <a:rPr lang="fr-FR" sz="1400" kern="1200" dirty="0">
              <a:solidFill>
                <a:schemeClr val="tx1"/>
              </a:solidFill>
            </a:rPr>
            <a:t>Dangerosité (envers soi-même)</a:t>
          </a:r>
        </a:p>
        <a:p>
          <a:pPr marL="114300" lvl="1" indent="-114300" algn="l" defTabSz="622300">
            <a:lnSpc>
              <a:spcPct val="90000"/>
            </a:lnSpc>
            <a:spcBef>
              <a:spcPct val="0"/>
            </a:spcBef>
            <a:spcAft>
              <a:spcPct val="15000"/>
            </a:spcAft>
            <a:buChar char="•"/>
          </a:pPr>
          <a:r>
            <a:rPr lang="fr-FR" sz="1400" kern="1200" dirty="0">
              <a:solidFill>
                <a:schemeClr val="tx1"/>
              </a:solidFill>
            </a:rPr>
            <a:t>Imprévisibilité</a:t>
          </a:r>
        </a:p>
        <a:p>
          <a:pPr marL="114300" lvl="1" indent="-114300" algn="l" defTabSz="622300">
            <a:lnSpc>
              <a:spcPct val="90000"/>
            </a:lnSpc>
            <a:spcBef>
              <a:spcPct val="0"/>
            </a:spcBef>
            <a:spcAft>
              <a:spcPct val="15000"/>
            </a:spcAft>
            <a:buChar char="•"/>
          </a:pPr>
          <a:r>
            <a:rPr lang="fr-FR" sz="1400" kern="1200" dirty="0">
              <a:solidFill>
                <a:schemeClr val="tx1"/>
              </a:solidFill>
            </a:rPr>
            <a:t>Instabilité</a:t>
          </a:r>
        </a:p>
        <a:p>
          <a:pPr marL="114300" lvl="1" indent="-114300" algn="l" defTabSz="622300">
            <a:lnSpc>
              <a:spcPct val="90000"/>
            </a:lnSpc>
            <a:spcBef>
              <a:spcPct val="0"/>
            </a:spcBef>
            <a:spcAft>
              <a:spcPct val="15000"/>
            </a:spcAft>
            <a:buChar char="•"/>
          </a:pPr>
          <a:r>
            <a:rPr lang="fr-FR" sz="1400" kern="1200" dirty="0">
              <a:solidFill>
                <a:schemeClr val="tx1"/>
              </a:solidFill>
            </a:rPr>
            <a:t>Chronicité</a:t>
          </a:r>
        </a:p>
        <a:p>
          <a:pPr marL="114300" lvl="1" indent="-114300" algn="l" defTabSz="622300">
            <a:lnSpc>
              <a:spcPct val="90000"/>
            </a:lnSpc>
            <a:spcBef>
              <a:spcPct val="0"/>
            </a:spcBef>
            <a:spcAft>
              <a:spcPct val="15000"/>
            </a:spcAft>
            <a:buChar char="•"/>
          </a:pPr>
          <a:r>
            <a:rPr lang="fr-FR" sz="1400" kern="1200" dirty="0">
              <a:solidFill>
                <a:srgbClr val="00B050"/>
              </a:solidFill>
            </a:rPr>
            <a:t>Créativité</a:t>
          </a:r>
        </a:p>
      </dsp:txBody>
      <dsp:txXfrm rot="5400000">
        <a:off x="4666775" y="812799"/>
        <a:ext cx="2108498" cy="2438400"/>
      </dsp:txXfrm>
    </dsp:sp>
    <dsp:sp modelId="{E7DA69A0-A8BD-4854-9539-C87B8F9A8AEB}">
      <dsp:nvSpPr>
        <dsp:cNvPr id="0" name=""/>
        <dsp:cNvSpPr/>
      </dsp:nvSpPr>
      <dsp:spPr>
        <a:xfrm rot="16200000">
          <a:off x="5955660" y="977750"/>
          <a:ext cx="4064000" cy="210849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l" defTabSz="622300">
            <a:lnSpc>
              <a:spcPct val="90000"/>
            </a:lnSpc>
            <a:spcBef>
              <a:spcPct val="0"/>
            </a:spcBef>
            <a:spcAft>
              <a:spcPct val="35000"/>
            </a:spcAft>
            <a:buNone/>
          </a:pPr>
          <a:r>
            <a:rPr lang="fr-FR" sz="1400" b="1" kern="1200" dirty="0">
              <a:solidFill>
                <a:schemeClr val="tx1"/>
              </a:solidFill>
            </a:rPr>
            <a:t>Trouble d’usage de l’alcool</a:t>
          </a:r>
        </a:p>
        <a:p>
          <a:pPr marL="0" lvl="0" indent="0" algn="l" defTabSz="622300">
            <a:lnSpc>
              <a:spcPct val="90000"/>
            </a:lnSpc>
            <a:spcBef>
              <a:spcPct val="0"/>
            </a:spcBef>
            <a:spcAft>
              <a:spcPct val="35000"/>
            </a:spcAft>
            <a:buNone/>
          </a:pPr>
          <a:r>
            <a:rPr lang="fr-FR" sz="1400" b="0" kern="1200" dirty="0" err="1">
              <a:solidFill>
                <a:schemeClr val="tx1"/>
              </a:solidFill>
            </a:rPr>
            <a:t>Hengartner</a:t>
          </a:r>
          <a:r>
            <a:rPr lang="fr-FR" sz="1400" b="0" kern="1200" dirty="0">
              <a:solidFill>
                <a:schemeClr val="tx1"/>
              </a:solidFill>
            </a:rPr>
            <a:t> et al., 2012</a:t>
          </a:r>
        </a:p>
        <a:p>
          <a:pPr marL="114300" lvl="1" indent="-114300" algn="l" defTabSz="622300">
            <a:lnSpc>
              <a:spcPct val="90000"/>
            </a:lnSpc>
            <a:spcBef>
              <a:spcPct val="0"/>
            </a:spcBef>
            <a:spcAft>
              <a:spcPct val="15000"/>
            </a:spcAft>
            <a:buChar char="•"/>
          </a:pPr>
          <a:r>
            <a:rPr lang="fr-FR" sz="1400" kern="1200" dirty="0">
              <a:solidFill>
                <a:schemeClr val="tx1"/>
              </a:solidFill>
            </a:rPr>
            <a:t>Manque de volonté</a:t>
          </a:r>
        </a:p>
        <a:p>
          <a:pPr marL="114300" lvl="1" indent="-114300" algn="l" defTabSz="622300">
            <a:lnSpc>
              <a:spcPct val="90000"/>
            </a:lnSpc>
            <a:spcBef>
              <a:spcPct val="0"/>
            </a:spcBef>
            <a:spcAft>
              <a:spcPct val="15000"/>
            </a:spcAft>
            <a:buChar char="•"/>
          </a:pPr>
          <a:r>
            <a:rPr lang="fr-FR" sz="1400" kern="1200" dirty="0">
              <a:solidFill>
                <a:schemeClr val="tx1"/>
              </a:solidFill>
            </a:rPr>
            <a:t>Dangerosité</a:t>
          </a:r>
        </a:p>
        <a:p>
          <a:pPr marL="114300" lvl="1" indent="-114300" algn="l" defTabSz="622300">
            <a:lnSpc>
              <a:spcPct val="90000"/>
            </a:lnSpc>
            <a:spcBef>
              <a:spcPct val="0"/>
            </a:spcBef>
            <a:spcAft>
              <a:spcPct val="15000"/>
            </a:spcAft>
            <a:buChar char="•"/>
          </a:pPr>
          <a:r>
            <a:rPr lang="fr-FR" sz="1400" kern="1200" dirty="0">
              <a:solidFill>
                <a:schemeClr val="tx1"/>
              </a:solidFill>
            </a:rPr>
            <a:t>Irresponsabilité</a:t>
          </a:r>
        </a:p>
        <a:p>
          <a:pPr marL="114300" lvl="1" indent="-114300" algn="l" defTabSz="622300">
            <a:lnSpc>
              <a:spcPct val="90000"/>
            </a:lnSpc>
            <a:spcBef>
              <a:spcPct val="0"/>
            </a:spcBef>
            <a:spcAft>
              <a:spcPct val="15000"/>
            </a:spcAft>
            <a:buChar char="•"/>
          </a:pPr>
          <a:r>
            <a:rPr lang="fr-FR" sz="1400" kern="1200" dirty="0">
              <a:solidFill>
                <a:schemeClr val="tx1"/>
              </a:solidFill>
            </a:rPr>
            <a:t>Attitudes </a:t>
          </a:r>
          <a:r>
            <a:rPr lang="fr-FR" sz="1400" kern="1200" dirty="0" err="1">
              <a:solidFill>
                <a:schemeClr val="tx1"/>
              </a:solidFill>
            </a:rPr>
            <a:t>jugeantes</a:t>
          </a:r>
          <a:endParaRPr lang="fr-FR" sz="1400" kern="1200" dirty="0">
            <a:solidFill>
              <a:schemeClr val="tx1"/>
            </a:solidFill>
          </a:endParaRPr>
        </a:p>
        <a:p>
          <a:pPr marL="114300" lvl="1" indent="-114300" algn="l" defTabSz="622300">
            <a:lnSpc>
              <a:spcPct val="90000"/>
            </a:lnSpc>
            <a:spcBef>
              <a:spcPct val="0"/>
            </a:spcBef>
            <a:spcAft>
              <a:spcPct val="15000"/>
            </a:spcAft>
            <a:buChar char="•"/>
          </a:pPr>
          <a:endParaRPr lang="fr-FR" sz="1400" kern="1200" dirty="0">
            <a:solidFill>
              <a:schemeClr val="tx1"/>
            </a:solidFill>
          </a:endParaRPr>
        </a:p>
      </dsp:txBody>
      <dsp:txXfrm rot="5400000">
        <a:off x="6933411" y="812799"/>
        <a:ext cx="2108498" cy="2438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34A12-4D2A-44DC-9A65-E6A6AFF7631A}">
      <dsp:nvSpPr>
        <dsp:cNvPr id="0" name=""/>
        <dsp:cNvSpPr/>
      </dsp:nvSpPr>
      <dsp:spPr>
        <a:xfrm>
          <a:off x="1785" y="1136054"/>
          <a:ext cx="1791890" cy="17918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14" tIns="15240" rIns="98614" bIns="15240" numCol="1" spcCol="1270" anchor="ctr" anchorCtr="0">
          <a:noAutofit/>
        </a:bodyPr>
        <a:lstStyle/>
        <a:p>
          <a:pPr marL="0" lvl="0" indent="0" algn="ctr" defTabSz="533400">
            <a:lnSpc>
              <a:spcPct val="90000"/>
            </a:lnSpc>
            <a:spcBef>
              <a:spcPct val="0"/>
            </a:spcBef>
            <a:spcAft>
              <a:spcPct val="35000"/>
            </a:spcAft>
            <a:buNone/>
          </a:pPr>
          <a:r>
            <a:rPr lang="fr-FR" sz="1200" kern="1200" dirty="0"/>
            <a:t>Responsabilité</a:t>
          </a:r>
        </a:p>
      </dsp:txBody>
      <dsp:txXfrm>
        <a:off x="264201" y="1398470"/>
        <a:ext cx="1267058" cy="1267058"/>
      </dsp:txXfrm>
    </dsp:sp>
    <dsp:sp modelId="{660656E9-58D2-4498-BEEF-A8201C933C3E}">
      <dsp:nvSpPr>
        <dsp:cNvPr id="0" name=""/>
        <dsp:cNvSpPr/>
      </dsp:nvSpPr>
      <dsp:spPr>
        <a:xfrm>
          <a:off x="1435298" y="1136054"/>
          <a:ext cx="1791890" cy="17918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14" tIns="15240" rIns="98614" bIns="15240" numCol="1" spcCol="1270" anchor="ctr" anchorCtr="0">
          <a:noAutofit/>
        </a:bodyPr>
        <a:lstStyle/>
        <a:p>
          <a:pPr marL="0" lvl="0" indent="0" algn="ctr" defTabSz="533400">
            <a:lnSpc>
              <a:spcPct val="90000"/>
            </a:lnSpc>
            <a:spcBef>
              <a:spcPct val="0"/>
            </a:spcBef>
            <a:spcAft>
              <a:spcPct val="35000"/>
            </a:spcAft>
            <a:buNone/>
          </a:pPr>
          <a:r>
            <a:rPr lang="fr-FR" sz="1200" kern="1200" dirty="0"/>
            <a:t>Honte, </a:t>
          </a:r>
          <a:r>
            <a:rPr lang="fr-FR" sz="1100" kern="1200" dirty="0"/>
            <a:t>culpabilité</a:t>
          </a:r>
          <a:r>
            <a:rPr lang="fr-FR" sz="1200" kern="1200" dirty="0"/>
            <a:t>, effort pour dissimuler les troubles</a:t>
          </a:r>
        </a:p>
      </dsp:txBody>
      <dsp:txXfrm>
        <a:off x="1697714" y="1398470"/>
        <a:ext cx="1267058" cy="1267058"/>
      </dsp:txXfrm>
    </dsp:sp>
    <dsp:sp modelId="{717C15CD-9E77-4A87-86CA-071CC54975B8}">
      <dsp:nvSpPr>
        <dsp:cNvPr id="0" name=""/>
        <dsp:cNvSpPr/>
      </dsp:nvSpPr>
      <dsp:spPr>
        <a:xfrm>
          <a:off x="2868810" y="1136054"/>
          <a:ext cx="1791890" cy="17918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14" tIns="15240" rIns="98614" bIns="15240" numCol="1" spcCol="1270" anchor="ctr" anchorCtr="0">
          <a:noAutofit/>
        </a:bodyPr>
        <a:lstStyle/>
        <a:p>
          <a:pPr marL="0" lvl="0" indent="0" algn="ctr" defTabSz="533400">
            <a:lnSpc>
              <a:spcPct val="90000"/>
            </a:lnSpc>
            <a:spcBef>
              <a:spcPct val="0"/>
            </a:spcBef>
            <a:spcAft>
              <a:spcPct val="35000"/>
            </a:spcAft>
            <a:buNone/>
          </a:pPr>
          <a:r>
            <a:rPr lang="fr-FR" sz="1200" kern="1200" dirty="0"/>
            <a:t>Epuisement, isolement</a:t>
          </a:r>
        </a:p>
      </dsp:txBody>
      <dsp:txXfrm>
        <a:off x="3131226" y="1398470"/>
        <a:ext cx="1267058" cy="1267058"/>
      </dsp:txXfrm>
    </dsp:sp>
    <dsp:sp modelId="{DC63A21C-9236-4A25-96FB-C5B8209428AA}">
      <dsp:nvSpPr>
        <dsp:cNvPr id="0" name=""/>
        <dsp:cNvSpPr/>
      </dsp:nvSpPr>
      <dsp:spPr>
        <a:xfrm>
          <a:off x="4295395" y="1151877"/>
          <a:ext cx="1791890" cy="179189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14" tIns="15240" rIns="98614" bIns="15240" numCol="1" spcCol="1270" anchor="ctr" anchorCtr="0">
          <a:noAutofit/>
        </a:bodyPr>
        <a:lstStyle/>
        <a:p>
          <a:pPr marL="0" lvl="0" indent="0" algn="ctr" defTabSz="533400">
            <a:lnSpc>
              <a:spcPct val="90000"/>
            </a:lnSpc>
            <a:spcBef>
              <a:spcPct val="0"/>
            </a:spcBef>
            <a:spcAft>
              <a:spcPct val="35000"/>
            </a:spcAft>
            <a:buNone/>
          </a:pPr>
          <a:r>
            <a:rPr lang="fr-FR" sz="1200" kern="1200" dirty="0"/>
            <a:t>Fragilisation des réseaux de soutien (familial, amical)</a:t>
          </a:r>
        </a:p>
        <a:p>
          <a:pPr marL="0" lvl="0" indent="0" algn="ctr" defTabSz="533400">
            <a:lnSpc>
              <a:spcPct val="90000"/>
            </a:lnSpc>
            <a:spcBef>
              <a:spcPct val="0"/>
            </a:spcBef>
            <a:spcAft>
              <a:spcPct val="35000"/>
            </a:spcAft>
            <a:buNone/>
          </a:pPr>
          <a:r>
            <a:rPr lang="fr-FR" sz="1200" kern="1200" dirty="0"/>
            <a:t>Harcèlement</a:t>
          </a:r>
        </a:p>
      </dsp:txBody>
      <dsp:txXfrm>
        <a:off x="4557811" y="1414293"/>
        <a:ext cx="1267058" cy="1267058"/>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Phénomène de société qui repose sur des représentations sociales, à l’interface entre l’individu et son groupe, basées sur des opinions et des croyances partagées avec les autres, et intégrées par chacune et chacun. Parce qu’elles véhiculent une vision majoritaire d’un groupe, ces représentations sociales agissent comme des filtres inconscients pour décrypter la réalité. Ainsi se forment des stéréotypes négatifs, aussi appelés préjugés, à l’égard de personnes en raison de leur couleur de peau, de leur genre, de leur orientation sexuelle, de leur religion, de leur handicap, et qui constituent le berceau de la stigmatisation. Deux principales conséquences: la discrimination et l’auto-stigmatisation.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GAMIAN: </a:t>
            </a:r>
            <a:r>
              <a:rPr lang="en-US" b="0" i="0" dirty="0">
                <a:solidFill>
                  <a:srgbClr val="212121"/>
                </a:solidFill>
                <a:effectLst/>
                <a:latin typeface="BlinkMacSystemFont"/>
              </a:rPr>
              <a:t>diagnosis of schizophrenia or other psychotic disorder</a:t>
            </a:r>
            <a:endParaRPr lang="fr-FR" dirty="0"/>
          </a:p>
        </p:txBody>
      </p:sp>
    </p:spTree>
    <p:extLst>
      <p:ext uri="{BB962C8B-B14F-4D97-AF65-F5344CB8AC3E}">
        <p14:creationId xmlns:p14="http://schemas.microsoft.com/office/powerpoint/2010/main" val="3376107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1738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2524e881bae_0_39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2524e881bae_0_39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51735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Les représentations véhiculées par les médias (presse écrite, télévision, radio, Web, réseaux sociaux) sont souvent éloignées de la réalité clinique, sociale et subjective du vécu des personnes et peuvent contribuer à perpétuer des mythes et des fausses représentations. Les médias peuvent être un bon médiateur pour lutter contre la stigmatisation. </a:t>
            </a:r>
          </a:p>
        </p:txBody>
      </p:sp>
    </p:spTree>
    <p:extLst>
      <p:ext uri="{BB962C8B-B14F-4D97-AF65-F5344CB8AC3E}">
        <p14:creationId xmlns:p14="http://schemas.microsoft.com/office/powerpoint/2010/main" val="2127523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33804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Explications historiques: Kraepelin / Bleuler (</a:t>
            </a:r>
            <a:r>
              <a:rPr lang="fr-FR" dirty="0" err="1"/>
              <a:t>Spaltung</a:t>
            </a:r>
            <a:r>
              <a:rPr lang="fr-FR" dirty="0">
                <a:sym typeface="Wingdings" panose="05000000000000000000" pitchFamily="2" charset="2"/>
              </a:rPr>
              <a:t> dissociation)</a:t>
            </a:r>
            <a:endParaRPr lang="fr-FR" dirty="0"/>
          </a:p>
        </p:txBody>
      </p:sp>
    </p:spTree>
    <p:extLst>
      <p:ext uri="{BB962C8B-B14F-4D97-AF65-F5344CB8AC3E}">
        <p14:creationId xmlns:p14="http://schemas.microsoft.com/office/powerpoint/2010/main" val="344950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FR" dirty="0"/>
              <a:t>La stigmatisation concerne les pratiques et non les personnes: stigmatiser les soignants est délétère sur leur bien-être au travail et sur la qualité des soins. </a:t>
            </a:r>
          </a:p>
          <a:p>
            <a:pPr marL="158750" indent="0">
              <a:buNone/>
            </a:pPr>
            <a:r>
              <a:rPr lang="fr-FR" dirty="0"/>
              <a:t>Croyances enseignées, transmises et renforcées par le fait que plus souvent les professionnels rencontrent les personnes en situation de crise engageant une vision médico-centrée sur la résolution symptomatologique que sur une vision globale de la personne.</a:t>
            </a:r>
          </a:p>
        </p:txBody>
      </p:sp>
    </p:spTree>
    <p:extLst>
      <p:ext uri="{BB962C8B-B14F-4D97-AF65-F5344CB8AC3E}">
        <p14:creationId xmlns:p14="http://schemas.microsoft.com/office/powerpoint/2010/main" val="119711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algn="l"/>
            <a:r>
              <a:rPr lang="fr-FR" sz="1800" b="0" i="0" u="none" strike="noStrike" baseline="0" dirty="0">
                <a:latin typeface="HelveticaLTStd-Light"/>
              </a:rPr>
              <a:t>La stigmatisation des compétences a été mesurée sur 5 échelles sémantiques différentielles : « Où placeriez-vous ces différentes personnes sur cette échelle : « personnes atteintes de schizophrénie », « personnes en bonne santé (sans schizophrénie) » et « moi-même » »</a:t>
            </a:r>
            <a:endParaRPr lang="fr-FR" dirty="0"/>
          </a:p>
          <a:p>
            <a:r>
              <a:rPr lang="fr-FR" dirty="0"/>
              <a:t>Différence significative entre l’estimation concernant SZ et les deux autres estimations, hormis pour l’item « intelligence » pour laquelle l’estimation concernant la SZ diffère de l’estimation du neuropsychologue pour lui-même </a:t>
            </a:r>
            <a:r>
              <a:rPr lang="fr-FR" dirty="0">
                <a:sym typeface="Wingdings" panose="05000000000000000000" pitchFamily="2" charset="2"/>
              </a:rPr>
              <a:t> biais de supériorité illusoire (Zell et al., 2020)</a:t>
            </a:r>
            <a:endParaRPr lang="fr-FR" dirty="0"/>
          </a:p>
        </p:txBody>
      </p:sp>
    </p:spTree>
    <p:extLst>
      <p:ext uri="{BB962C8B-B14F-4D97-AF65-F5344CB8AC3E}">
        <p14:creationId xmlns:p14="http://schemas.microsoft.com/office/powerpoint/2010/main" val="4293699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A systematic search via PubMed was conducted on November 28th, 2023, to identify publications that focused on schizophrenia or psychosis (full search string in Supplemental Table 1) between January 1st, 2021, to December 31st, 2022. </a:t>
            </a:r>
            <a:endParaRPr lang="fr-FR" dirty="0"/>
          </a:p>
        </p:txBody>
      </p:sp>
    </p:spTree>
    <p:extLst>
      <p:ext uri="{BB962C8B-B14F-4D97-AF65-F5344CB8AC3E}">
        <p14:creationId xmlns:p14="http://schemas.microsoft.com/office/powerpoint/2010/main" val="416002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9193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35" y="973125"/>
            <a:ext cx="3858600" cy="22149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4800">
                <a:solidFill>
                  <a:schemeClr val="dk1"/>
                </a:solidFill>
                <a:latin typeface="Chau Philomene One"/>
                <a:ea typeface="Chau Philomene One"/>
                <a:cs typeface="Chau Philomene One"/>
                <a:sym typeface="Chau Philomene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411824"/>
            <a:ext cx="3858600" cy="61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500">
                <a:latin typeface="Open Sans Medium"/>
                <a:ea typeface="Open Sans Medium"/>
                <a:cs typeface="Open Sans Medium"/>
                <a:sym typeface="Open Sa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5619358" flipH="1">
            <a:off x="7162990" y="-1294749"/>
            <a:ext cx="2900302" cy="2628924"/>
          </a:xfrm>
          <a:custGeom>
            <a:avLst/>
            <a:gdLst/>
            <a:ahLst/>
            <a:cxnLst/>
            <a:rect l="l" t="t" r="r" b="b"/>
            <a:pathLst>
              <a:path w="62585" h="56729" extrusionOk="0">
                <a:moveTo>
                  <a:pt x="22291" y="0"/>
                </a:moveTo>
                <a:cubicBezTo>
                  <a:pt x="9626" y="0"/>
                  <a:pt x="0" y="15373"/>
                  <a:pt x="1756" y="29363"/>
                </a:cubicBezTo>
                <a:cubicBezTo>
                  <a:pt x="2815" y="43555"/>
                  <a:pt x="15126" y="55366"/>
                  <a:pt x="29164" y="56664"/>
                </a:cubicBezTo>
                <a:cubicBezTo>
                  <a:pt x="29914" y="56706"/>
                  <a:pt x="30710" y="56728"/>
                  <a:pt x="31543" y="56728"/>
                </a:cubicBezTo>
                <a:cubicBezTo>
                  <a:pt x="42443" y="56728"/>
                  <a:pt x="59645" y="52957"/>
                  <a:pt x="61680" y="41376"/>
                </a:cubicBezTo>
                <a:cubicBezTo>
                  <a:pt x="62585" y="34721"/>
                  <a:pt x="55215" y="33042"/>
                  <a:pt x="50964" y="29994"/>
                </a:cubicBezTo>
                <a:cubicBezTo>
                  <a:pt x="43392" y="22946"/>
                  <a:pt x="43451" y="11135"/>
                  <a:pt x="34093" y="4455"/>
                </a:cubicBezTo>
                <a:cubicBezTo>
                  <a:pt x="30037" y="1341"/>
                  <a:pt x="26032" y="0"/>
                  <a:pt x="22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flipH="1">
            <a:off x="7844742" y="4031036"/>
            <a:ext cx="1172081" cy="1364865"/>
            <a:chOff x="39952" y="4043349"/>
            <a:chExt cx="1172081" cy="1364865"/>
          </a:xfrm>
        </p:grpSpPr>
        <p:sp>
          <p:nvSpPr>
            <p:cNvPr id="13" name="Google Shape;13;p2"/>
            <p:cNvSpPr/>
            <p:nvPr/>
          </p:nvSpPr>
          <p:spPr>
            <a:xfrm rot="-2700000" flipH="1">
              <a:off x="159414" y="4196392"/>
              <a:ext cx="691466" cy="624304"/>
            </a:xfrm>
            <a:custGeom>
              <a:avLst/>
              <a:gdLst/>
              <a:ahLst/>
              <a:cxnLst/>
              <a:rect l="l" t="t" r="r" b="b"/>
              <a:pathLst>
                <a:path w="22537" h="20348" extrusionOk="0">
                  <a:moveTo>
                    <a:pt x="13350" y="1"/>
                  </a:moveTo>
                  <a:cubicBezTo>
                    <a:pt x="13141" y="1"/>
                    <a:pt x="12928" y="11"/>
                    <a:pt x="12709" y="33"/>
                  </a:cubicBezTo>
                  <a:cubicBezTo>
                    <a:pt x="0" y="1334"/>
                    <a:pt x="22249" y="20347"/>
                    <a:pt x="22249" y="20347"/>
                  </a:cubicBezTo>
                  <a:cubicBezTo>
                    <a:pt x="22249" y="20347"/>
                    <a:pt x="22536" y="1"/>
                    <a:pt x="13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2700000" flipH="1">
              <a:off x="524577" y="4662114"/>
              <a:ext cx="670388" cy="325959"/>
            </a:xfrm>
            <a:custGeom>
              <a:avLst/>
              <a:gdLst/>
              <a:ahLst/>
              <a:cxnLst/>
              <a:rect l="l" t="t" r="r" b="b"/>
              <a:pathLst>
                <a:path w="21850" h="10624" extrusionOk="0">
                  <a:moveTo>
                    <a:pt x="7651" y="1"/>
                  </a:moveTo>
                  <a:cubicBezTo>
                    <a:pt x="5894" y="1"/>
                    <a:pt x="4290" y="865"/>
                    <a:pt x="3069" y="3085"/>
                  </a:cubicBezTo>
                  <a:cubicBezTo>
                    <a:pt x="0" y="8622"/>
                    <a:pt x="16912" y="7722"/>
                    <a:pt x="21849" y="10624"/>
                  </a:cubicBezTo>
                  <a:cubicBezTo>
                    <a:pt x="21849" y="10624"/>
                    <a:pt x="13811" y="1"/>
                    <a:pt x="7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2700000" flipH="1">
              <a:off x="382144" y="4421536"/>
              <a:ext cx="536310" cy="933818"/>
            </a:xfrm>
            <a:custGeom>
              <a:avLst/>
              <a:gdLst/>
              <a:ahLst/>
              <a:cxnLst/>
              <a:rect l="l" t="t" r="r" b="b"/>
              <a:pathLst>
                <a:path w="17480" h="30436" extrusionOk="0">
                  <a:moveTo>
                    <a:pt x="6653" y="1"/>
                  </a:moveTo>
                  <a:cubicBezTo>
                    <a:pt x="6598" y="1"/>
                    <a:pt x="6541" y="26"/>
                    <a:pt x="6505" y="81"/>
                  </a:cubicBezTo>
                  <a:cubicBezTo>
                    <a:pt x="6405" y="181"/>
                    <a:pt x="6438" y="314"/>
                    <a:pt x="6538" y="381"/>
                  </a:cubicBezTo>
                  <a:cubicBezTo>
                    <a:pt x="6638" y="481"/>
                    <a:pt x="16178" y="8353"/>
                    <a:pt x="17012" y="29135"/>
                  </a:cubicBezTo>
                  <a:cubicBezTo>
                    <a:pt x="13843" y="22530"/>
                    <a:pt x="7539" y="17994"/>
                    <a:pt x="234" y="17126"/>
                  </a:cubicBezTo>
                  <a:cubicBezTo>
                    <a:pt x="133" y="17126"/>
                    <a:pt x="33" y="17193"/>
                    <a:pt x="0" y="17326"/>
                  </a:cubicBezTo>
                  <a:cubicBezTo>
                    <a:pt x="0" y="17427"/>
                    <a:pt x="67" y="17527"/>
                    <a:pt x="200" y="17560"/>
                  </a:cubicBezTo>
                  <a:cubicBezTo>
                    <a:pt x="7706" y="18427"/>
                    <a:pt x="14143" y="23297"/>
                    <a:pt x="17079" y="30302"/>
                  </a:cubicBezTo>
                  <a:cubicBezTo>
                    <a:pt x="17079" y="30369"/>
                    <a:pt x="17179" y="30436"/>
                    <a:pt x="17246" y="30436"/>
                  </a:cubicBezTo>
                  <a:lnTo>
                    <a:pt x="17312" y="30436"/>
                  </a:lnTo>
                  <a:cubicBezTo>
                    <a:pt x="17412" y="30402"/>
                    <a:pt x="17479" y="30336"/>
                    <a:pt x="17479" y="30236"/>
                  </a:cubicBezTo>
                  <a:cubicBezTo>
                    <a:pt x="16945" y="8387"/>
                    <a:pt x="6872" y="114"/>
                    <a:pt x="6772" y="47"/>
                  </a:cubicBezTo>
                  <a:cubicBezTo>
                    <a:pt x="6742" y="17"/>
                    <a:pt x="6698" y="1"/>
                    <a:pt x="6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grpSp>
        <p:nvGrpSpPr>
          <p:cNvPr id="30" name="Google Shape;30;p4"/>
          <p:cNvGrpSpPr/>
          <p:nvPr/>
        </p:nvGrpSpPr>
        <p:grpSpPr>
          <a:xfrm>
            <a:off x="-2126339" y="622665"/>
            <a:ext cx="13566340" cy="6178401"/>
            <a:chOff x="-2126339" y="622665"/>
            <a:chExt cx="13566340" cy="6178401"/>
          </a:xfrm>
        </p:grpSpPr>
        <p:sp>
          <p:nvSpPr>
            <p:cNvPr id="31" name="Google Shape;31;p4"/>
            <p:cNvSpPr/>
            <p:nvPr/>
          </p:nvSpPr>
          <p:spPr>
            <a:xfrm rot="7074598">
              <a:off x="-1579956" y="3588024"/>
              <a:ext cx="2608764" cy="2806898"/>
            </a:xfrm>
            <a:custGeom>
              <a:avLst/>
              <a:gdLst/>
              <a:ahLst/>
              <a:cxnLst/>
              <a:rect l="l" t="t" r="r" b="b"/>
              <a:pathLst>
                <a:path w="92667" h="99705" extrusionOk="0">
                  <a:moveTo>
                    <a:pt x="59902" y="0"/>
                  </a:moveTo>
                  <a:cubicBezTo>
                    <a:pt x="58305" y="0"/>
                    <a:pt x="56681" y="166"/>
                    <a:pt x="55043" y="514"/>
                  </a:cubicBezTo>
                  <a:cubicBezTo>
                    <a:pt x="40481" y="3383"/>
                    <a:pt x="26849" y="15897"/>
                    <a:pt x="18633" y="27982"/>
                  </a:cubicBezTo>
                  <a:cubicBezTo>
                    <a:pt x="11442" y="39471"/>
                    <a:pt x="0" y="64486"/>
                    <a:pt x="19491" y="69832"/>
                  </a:cubicBezTo>
                  <a:cubicBezTo>
                    <a:pt x="33409" y="72677"/>
                    <a:pt x="30909" y="83441"/>
                    <a:pt x="37671" y="92549"/>
                  </a:cubicBezTo>
                  <a:cubicBezTo>
                    <a:pt x="42368" y="97569"/>
                    <a:pt x="48692" y="99704"/>
                    <a:pt x="55230" y="99704"/>
                  </a:cubicBezTo>
                  <a:cubicBezTo>
                    <a:pt x="64088" y="99704"/>
                    <a:pt x="73338" y="95784"/>
                    <a:pt x="79462" y="89811"/>
                  </a:cubicBezTo>
                  <a:cubicBezTo>
                    <a:pt x="88285" y="81857"/>
                    <a:pt x="92666" y="69641"/>
                    <a:pt x="92523" y="58200"/>
                  </a:cubicBezTo>
                  <a:cubicBezTo>
                    <a:pt x="92345" y="45436"/>
                    <a:pt x="91023" y="32173"/>
                    <a:pt x="86225" y="20112"/>
                  </a:cubicBezTo>
                  <a:cubicBezTo>
                    <a:pt x="82102" y="9085"/>
                    <a:pt x="71739" y="0"/>
                    <a:pt x="59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rot="-7617016">
              <a:off x="8067617" y="1257264"/>
              <a:ext cx="2900348" cy="2628966"/>
            </a:xfrm>
            <a:custGeom>
              <a:avLst/>
              <a:gdLst/>
              <a:ahLst/>
              <a:cxnLst/>
              <a:rect l="l" t="t" r="r" b="b"/>
              <a:pathLst>
                <a:path w="62585" h="56729" extrusionOk="0">
                  <a:moveTo>
                    <a:pt x="22291" y="0"/>
                  </a:moveTo>
                  <a:cubicBezTo>
                    <a:pt x="9626" y="0"/>
                    <a:pt x="0" y="15373"/>
                    <a:pt x="1756" y="29363"/>
                  </a:cubicBezTo>
                  <a:cubicBezTo>
                    <a:pt x="2815" y="43555"/>
                    <a:pt x="15126" y="55366"/>
                    <a:pt x="29164" y="56664"/>
                  </a:cubicBezTo>
                  <a:cubicBezTo>
                    <a:pt x="29914" y="56706"/>
                    <a:pt x="30710" y="56728"/>
                    <a:pt x="31543" y="56728"/>
                  </a:cubicBezTo>
                  <a:cubicBezTo>
                    <a:pt x="42443" y="56728"/>
                    <a:pt x="59645" y="52957"/>
                    <a:pt x="61680" y="41376"/>
                  </a:cubicBezTo>
                  <a:cubicBezTo>
                    <a:pt x="62585" y="34721"/>
                    <a:pt x="55215" y="33042"/>
                    <a:pt x="50964" y="29994"/>
                  </a:cubicBezTo>
                  <a:cubicBezTo>
                    <a:pt x="43392" y="22946"/>
                    <a:pt x="43451" y="11135"/>
                    <a:pt x="34093" y="4455"/>
                  </a:cubicBezTo>
                  <a:cubicBezTo>
                    <a:pt x="30037" y="1341"/>
                    <a:pt x="26032" y="0"/>
                    <a:pt x="22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a:off x="-529605" y="406392"/>
            <a:ext cx="9535871" cy="5360690"/>
            <a:chOff x="-529605" y="406392"/>
            <a:chExt cx="9535871" cy="5360690"/>
          </a:xfrm>
        </p:grpSpPr>
        <p:grpSp>
          <p:nvGrpSpPr>
            <p:cNvPr id="34" name="Google Shape;34;p4"/>
            <p:cNvGrpSpPr/>
            <p:nvPr/>
          </p:nvGrpSpPr>
          <p:grpSpPr>
            <a:xfrm rot="10800000">
              <a:off x="-529605" y="406392"/>
              <a:ext cx="1242822" cy="1596524"/>
              <a:chOff x="8171371" y="1188342"/>
              <a:chExt cx="1242822" cy="1596524"/>
            </a:xfrm>
          </p:grpSpPr>
          <p:sp>
            <p:nvSpPr>
              <p:cNvPr id="35" name="Google Shape;35;p4"/>
              <p:cNvSpPr/>
              <p:nvPr/>
            </p:nvSpPr>
            <p:spPr>
              <a:xfrm rot="-9510901">
                <a:off x="8276507" y="2081705"/>
                <a:ext cx="667855" cy="601766"/>
              </a:xfrm>
              <a:custGeom>
                <a:avLst/>
                <a:gdLst/>
                <a:ahLst/>
                <a:cxnLst/>
                <a:rect l="l" t="t" r="r" b="b"/>
                <a:pathLst>
                  <a:path w="21767" h="19613" extrusionOk="0">
                    <a:moveTo>
                      <a:pt x="8871" y="1"/>
                    </a:moveTo>
                    <a:cubicBezTo>
                      <a:pt x="0" y="1"/>
                      <a:pt x="351" y="19613"/>
                      <a:pt x="351" y="19613"/>
                    </a:cubicBezTo>
                    <a:cubicBezTo>
                      <a:pt x="351" y="19613"/>
                      <a:pt x="21766" y="1233"/>
                      <a:pt x="9491" y="32"/>
                    </a:cubicBezTo>
                    <a:cubicBezTo>
                      <a:pt x="9279" y="11"/>
                      <a:pt x="9072" y="1"/>
                      <a:pt x="8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rot="-9510901">
                <a:off x="8221749" y="1787148"/>
                <a:ext cx="622292" cy="393159"/>
              </a:xfrm>
              <a:custGeom>
                <a:avLst/>
                <a:gdLst/>
                <a:ahLst/>
                <a:cxnLst/>
                <a:rect l="l" t="t" r="r" b="b"/>
                <a:pathLst>
                  <a:path w="20282" h="12814" extrusionOk="0">
                    <a:moveTo>
                      <a:pt x="12386" y="0"/>
                    </a:moveTo>
                    <a:cubicBezTo>
                      <a:pt x="6228" y="0"/>
                      <a:pt x="0" y="12814"/>
                      <a:pt x="0" y="12814"/>
                    </a:cubicBezTo>
                    <a:cubicBezTo>
                      <a:pt x="4137" y="9111"/>
                      <a:pt x="20281" y="6810"/>
                      <a:pt x="16379" y="2140"/>
                    </a:cubicBezTo>
                    <a:cubicBezTo>
                      <a:pt x="15096" y="622"/>
                      <a:pt x="13743" y="0"/>
                      <a:pt x="12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9510901">
                <a:off x="8544511" y="1264716"/>
                <a:ext cx="659018" cy="1275389"/>
              </a:xfrm>
              <a:custGeom>
                <a:avLst/>
                <a:gdLst/>
                <a:ahLst/>
                <a:cxnLst/>
                <a:rect l="l" t="t" r="r" b="b"/>
                <a:pathLst>
                  <a:path w="21479" h="41568" extrusionOk="0">
                    <a:moveTo>
                      <a:pt x="7693" y="1"/>
                    </a:moveTo>
                    <a:cubicBezTo>
                      <a:pt x="7627" y="1"/>
                      <a:pt x="7558" y="31"/>
                      <a:pt x="7506" y="105"/>
                    </a:cubicBezTo>
                    <a:cubicBezTo>
                      <a:pt x="4103" y="5575"/>
                      <a:pt x="1902" y="12314"/>
                      <a:pt x="901" y="20153"/>
                    </a:cubicBezTo>
                    <a:cubicBezTo>
                      <a:pt x="0" y="27291"/>
                      <a:pt x="201" y="34563"/>
                      <a:pt x="467" y="41368"/>
                    </a:cubicBezTo>
                    <a:cubicBezTo>
                      <a:pt x="467" y="41468"/>
                      <a:pt x="534" y="41568"/>
                      <a:pt x="668" y="41568"/>
                    </a:cubicBezTo>
                    <a:cubicBezTo>
                      <a:pt x="768" y="41568"/>
                      <a:pt x="868" y="41501"/>
                      <a:pt x="868" y="41401"/>
                    </a:cubicBezTo>
                    <a:cubicBezTo>
                      <a:pt x="2436" y="28825"/>
                      <a:pt x="10041" y="17851"/>
                      <a:pt x="21249" y="11980"/>
                    </a:cubicBezTo>
                    <a:cubicBezTo>
                      <a:pt x="21478" y="11894"/>
                      <a:pt x="21363" y="11586"/>
                      <a:pt x="21177" y="11586"/>
                    </a:cubicBezTo>
                    <a:cubicBezTo>
                      <a:pt x="21147" y="11586"/>
                      <a:pt x="21115" y="11594"/>
                      <a:pt x="21082" y="11613"/>
                    </a:cubicBezTo>
                    <a:cubicBezTo>
                      <a:pt x="10441" y="17184"/>
                      <a:pt x="2969" y="27291"/>
                      <a:pt x="801" y="39099"/>
                    </a:cubicBezTo>
                    <a:cubicBezTo>
                      <a:pt x="568" y="32962"/>
                      <a:pt x="534" y="26524"/>
                      <a:pt x="1335" y="20219"/>
                    </a:cubicBezTo>
                    <a:cubicBezTo>
                      <a:pt x="2302" y="12447"/>
                      <a:pt x="4504" y="5742"/>
                      <a:pt x="7873" y="305"/>
                    </a:cubicBezTo>
                    <a:cubicBezTo>
                      <a:pt x="7964" y="145"/>
                      <a:pt x="7836" y="1"/>
                      <a:pt x="7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4"/>
            <p:cNvGrpSpPr/>
            <p:nvPr/>
          </p:nvGrpSpPr>
          <p:grpSpPr>
            <a:xfrm rot="1902576" flipH="1">
              <a:off x="7563010" y="4196100"/>
              <a:ext cx="1172049" cy="1364828"/>
              <a:chOff x="39952" y="4043349"/>
              <a:chExt cx="1172081" cy="1364865"/>
            </a:xfrm>
          </p:grpSpPr>
          <p:sp>
            <p:nvSpPr>
              <p:cNvPr id="39" name="Google Shape;39;p4"/>
              <p:cNvSpPr/>
              <p:nvPr/>
            </p:nvSpPr>
            <p:spPr>
              <a:xfrm rot="-2700000" flipH="1">
                <a:off x="159414" y="4196392"/>
                <a:ext cx="691466" cy="624304"/>
              </a:xfrm>
              <a:custGeom>
                <a:avLst/>
                <a:gdLst/>
                <a:ahLst/>
                <a:cxnLst/>
                <a:rect l="l" t="t" r="r" b="b"/>
                <a:pathLst>
                  <a:path w="22537" h="20348" extrusionOk="0">
                    <a:moveTo>
                      <a:pt x="13350" y="1"/>
                    </a:moveTo>
                    <a:cubicBezTo>
                      <a:pt x="13141" y="1"/>
                      <a:pt x="12928" y="11"/>
                      <a:pt x="12709" y="33"/>
                    </a:cubicBezTo>
                    <a:cubicBezTo>
                      <a:pt x="0" y="1334"/>
                      <a:pt x="22249" y="20347"/>
                      <a:pt x="22249" y="20347"/>
                    </a:cubicBezTo>
                    <a:cubicBezTo>
                      <a:pt x="22249" y="20347"/>
                      <a:pt x="22536" y="1"/>
                      <a:pt x="13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rot="-2700000" flipH="1">
                <a:off x="524577" y="4662114"/>
                <a:ext cx="670388" cy="325959"/>
              </a:xfrm>
              <a:custGeom>
                <a:avLst/>
                <a:gdLst/>
                <a:ahLst/>
                <a:cxnLst/>
                <a:rect l="l" t="t" r="r" b="b"/>
                <a:pathLst>
                  <a:path w="21850" h="10624" extrusionOk="0">
                    <a:moveTo>
                      <a:pt x="7651" y="1"/>
                    </a:moveTo>
                    <a:cubicBezTo>
                      <a:pt x="5894" y="1"/>
                      <a:pt x="4290" y="865"/>
                      <a:pt x="3069" y="3085"/>
                    </a:cubicBezTo>
                    <a:cubicBezTo>
                      <a:pt x="0" y="8622"/>
                      <a:pt x="16912" y="7722"/>
                      <a:pt x="21849" y="10624"/>
                    </a:cubicBezTo>
                    <a:cubicBezTo>
                      <a:pt x="21849" y="10624"/>
                      <a:pt x="13811" y="1"/>
                      <a:pt x="7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2700000" flipH="1">
                <a:off x="382144" y="4421536"/>
                <a:ext cx="536310" cy="933818"/>
              </a:xfrm>
              <a:custGeom>
                <a:avLst/>
                <a:gdLst/>
                <a:ahLst/>
                <a:cxnLst/>
                <a:rect l="l" t="t" r="r" b="b"/>
                <a:pathLst>
                  <a:path w="17480" h="30436" extrusionOk="0">
                    <a:moveTo>
                      <a:pt x="6653" y="1"/>
                    </a:moveTo>
                    <a:cubicBezTo>
                      <a:pt x="6598" y="1"/>
                      <a:pt x="6541" y="26"/>
                      <a:pt x="6505" y="81"/>
                    </a:cubicBezTo>
                    <a:cubicBezTo>
                      <a:pt x="6405" y="181"/>
                      <a:pt x="6438" y="314"/>
                      <a:pt x="6538" y="381"/>
                    </a:cubicBezTo>
                    <a:cubicBezTo>
                      <a:pt x="6638" y="481"/>
                      <a:pt x="16178" y="8353"/>
                      <a:pt x="17012" y="29135"/>
                    </a:cubicBezTo>
                    <a:cubicBezTo>
                      <a:pt x="13843" y="22530"/>
                      <a:pt x="7539" y="17994"/>
                      <a:pt x="234" y="17126"/>
                    </a:cubicBezTo>
                    <a:cubicBezTo>
                      <a:pt x="133" y="17126"/>
                      <a:pt x="33" y="17193"/>
                      <a:pt x="0" y="17326"/>
                    </a:cubicBezTo>
                    <a:cubicBezTo>
                      <a:pt x="0" y="17427"/>
                      <a:pt x="67" y="17527"/>
                      <a:pt x="200" y="17560"/>
                    </a:cubicBezTo>
                    <a:cubicBezTo>
                      <a:pt x="7706" y="18427"/>
                      <a:pt x="14143" y="23297"/>
                      <a:pt x="17079" y="30302"/>
                    </a:cubicBezTo>
                    <a:cubicBezTo>
                      <a:pt x="17079" y="30369"/>
                      <a:pt x="17179" y="30436"/>
                      <a:pt x="17246" y="30436"/>
                    </a:cubicBezTo>
                    <a:lnTo>
                      <a:pt x="17312" y="30436"/>
                    </a:lnTo>
                    <a:cubicBezTo>
                      <a:pt x="17412" y="30402"/>
                      <a:pt x="17479" y="30336"/>
                      <a:pt x="17479" y="30236"/>
                    </a:cubicBezTo>
                    <a:cubicBezTo>
                      <a:pt x="16945" y="8387"/>
                      <a:pt x="6872" y="114"/>
                      <a:pt x="6772" y="47"/>
                    </a:cubicBezTo>
                    <a:cubicBezTo>
                      <a:pt x="6742" y="17"/>
                      <a:pt x="6698" y="1"/>
                      <a:pt x="6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 name="Google Shape;42;p4"/>
          <p:cNvSpPr txBox="1">
            <a:spLocks noGrp="1"/>
          </p:cNvSpPr>
          <p:nvPr>
            <p:ph type="title"/>
          </p:nvPr>
        </p:nvSpPr>
        <p:spPr>
          <a:xfrm>
            <a:off x="713225" y="406398"/>
            <a:ext cx="7717500" cy="662700"/>
          </a:xfrm>
          <a:prstGeom prst="rect">
            <a:avLst/>
          </a:prstGeom>
        </p:spPr>
        <p:txBody>
          <a:bodyPr spcFirstLastPara="1" wrap="square" lIns="91425" tIns="91425" rIns="91425" bIns="91425" anchor="t" anchorCtr="0">
            <a:noAutofit/>
          </a:bodyPr>
          <a:lstStyle>
            <a:lvl1pPr lvl="0" algn="ctr">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3" name="Google Shape;43;p4"/>
          <p:cNvSpPr txBox="1">
            <a:spLocks noGrp="1"/>
          </p:cNvSpPr>
          <p:nvPr>
            <p:ph type="body" idx="1"/>
          </p:nvPr>
        </p:nvSpPr>
        <p:spPr>
          <a:xfrm>
            <a:off x="713225" y="1076275"/>
            <a:ext cx="7717500" cy="11247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5"/>
              </a:buClr>
              <a:buSzPts val="14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grpSp>
        <p:nvGrpSpPr>
          <p:cNvPr id="61" name="Google Shape;61;p6"/>
          <p:cNvGrpSpPr/>
          <p:nvPr/>
        </p:nvGrpSpPr>
        <p:grpSpPr>
          <a:xfrm>
            <a:off x="-1300406" y="-1474078"/>
            <a:ext cx="12619127" cy="8449572"/>
            <a:chOff x="-1300406" y="-1474078"/>
            <a:chExt cx="12619127" cy="8449572"/>
          </a:xfrm>
        </p:grpSpPr>
        <p:sp>
          <p:nvSpPr>
            <p:cNvPr id="62" name="Google Shape;62;p6"/>
            <p:cNvSpPr/>
            <p:nvPr/>
          </p:nvSpPr>
          <p:spPr>
            <a:xfrm flipH="1">
              <a:off x="-1300406" y="-1474078"/>
              <a:ext cx="2608576" cy="2806696"/>
            </a:xfrm>
            <a:custGeom>
              <a:avLst/>
              <a:gdLst/>
              <a:ahLst/>
              <a:cxnLst/>
              <a:rect l="l" t="t" r="r" b="b"/>
              <a:pathLst>
                <a:path w="92667" h="99705" extrusionOk="0">
                  <a:moveTo>
                    <a:pt x="59902" y="0"/>
                  </a:moveTo>
                  <a:cubicBezTo>
                    <a:pt x="58305" y="0"/>
                    <a:pt x="56681" y="166"/>
                    <a:pt x="55043" y="514"/>
                  </a:cubicBezTo>
                  <a:cubicBezTo>
                    <a:pt x="40481" y="3383"/>
                    <a:pt x="26849" y="15897"/>
                    <a:pt x="18633" y="27982"/>
                  </a:cubicBezTo>
                  <a:cubicBezTo>
                    <a:pt x="11442" y="39471"/>
                    <a:pt x="0" y="64486"/>
                    <a:pt x="19491" y="69832"/>
                  </a:cubicBezTo>
                  <a:cubicBezTo>
                    <a:pt x="33409" y="72677"/>
                    <a:pt x="30909" y="83441"/>
                    <a:pt x="37671" y="92549"/>
                  </a:cubicBezTo>
                  <a:cubicBezTo>
                    <a:pt x="42368" y="97569"/>
                    <a:pt x="48692" y="99704"/>
                    <a:pt x="55230" y="99704"/>
                  </a:cubicBezTo>
                  <a:cubicBezTo>
                    <a:pt x="64088" y="99704"/>
                    <a:pt x="73338" y="95784"/>
                    <a:pt x="79462" y="89811"/>
                  </a:cubicBezTo>
                  <a:cubicBezTo>
                    <a:pt x="88285" y="81857"/>
                    <a:pt x="92666" y="69641"/>
                    <a:pt x="92523" y="58200"/>
                  </a:cubicBezTo>
                  <a:cubicBezTo>
                    <a:pt x="92345" y="45436"/>
                    <a:pt x="91023" y="32173"/>
                    <a:pt x="86225" y="20112"/>
                  </a:cubicBezTo>
                  <a:cubicBezTo>
                    <a:pt x="82102" y="9085"/>
                    <a:pt x="71739" y="0"/>
                    <a:pt x="59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rot="-2115123">
              <a:off x="7733377" y="3792103"/>
              <a:ext cx="3151917" cy="2503317"/>
            </a:xfrm>
            <a:custGeom>
              <a:avLst/>
              <a:gdLst/>
              <a:ahLst/>
              <a:cxnLst/>
              <a:rect l="l" t="t" r="r" b="b"/>
              <a:pathLst>
                <a:path w="76582" h="60823" extrusionOk="0">
                  <a:moveTo>
                    <a:pt x="51592" y="1"/>
                  </a:moveTo>
                  <a:cubicBezTo>
                    <a:pt x="49514" y="1"/>
                    <a:pt x="47396" y="408"/>
                    <a:pt x="45303" y="1302"/>
                  </a:cubicBezTo>
                  <a:cubicBezTo>
                    <a:pt x="40600" y="2922"/>
                    <a:pt x="38088" y="7446"/>
                    <a:pt x="34790" y="10839"/>
                  </a:cubicBezTo>
                  <a:cubicBezTo>
                    <a:pt x="28968" y="17721"/>
                    <a:pt x="18669" y="12578"/>
                    <a:pt x="11823" y="17495"/>
                  </a:cubicBezTo>
                  <a:cubicBezTo>
                    <a:pt x="0" y="25841"/>
                    <a:pt x="5215" y="43200"/>
                    <a:pt x="14609" y="51368"/>
                  </a:cubicBezTo>
                  <a:cubicBezTo>
                    <a:pt x="20975" y="57467"/>
                    <a:pt x="29695" y="60822"/>
                    <a:pt x="38424" y="60822"/>
                  </a:cubicBezTo>
                  <a:cubicBezTo>
                    <a:pt x="42526" y="60822"/>
                    <a:pt x="46631" y="60081"/>
                    <a:pt x="50495" y="58536"/>
                  </a:cubicBezTo>
                  <a:cubicBezTo>
                    <a:pt x="67080" y="52678"/>
                    <a:pt x="76581" y="33080"/>
                    <a:pt x="71176" y="16400"/>
                  </a:cubicBezTo>
                  <a:cubicBezTo>
                    <a:pt x="68836" y="7619"/>
                    <a:pt x="60581" y="1"/>
                    <a:pt x="51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436548" y="240076"/>
            <a:ext cx="10155822" cy="4942433"/>
            <a:chOff x="-436548" y="240076"/>
            <a:chExt cx="10155822" cy="4942433"/>
          </a:xfrm>
        </p:grpSpPr>
        <p:grpSp>
          <p:nvGrpSpPr>
            <p:cNvPr id="65" name="Google Shape;65;p6"/>
            <p:cNvGrpSpPr/>
            <p:nvPr/>
          </p:nvGrpSpPr>
          <p:grpSpPr>
            <a:xfrm rot="601255" flipH="1">
              <a:off x="-307130" y="3490109"/>
              <a:ext cx="1242766" cy="1596452"/>
              <a:chOff x="8171371" y="1188342"/>
              <a:chExt cx="1242822" cy="1596524"/>
            </a:xfrm>
          </p:grpSpPr>
          <p:sp>
            <p:nvSpPr>
              <p:cNvPr id="66" name="Google Shape;66;p6"/>
              <p:cNvSpPr/>
              <p:nvPr/>
            </p:nvSpPr>
            <p:spPr>
              <a:xfrm rot="-9510901">
                <a:off x="8276507" y="2081705"/>
                <a:ext cx="667855" cy="601766"/>
              </a:xfrm>
              <a:custGeom>
                <a:avLst/>
                <a:gdLst/>
                <a:ahLst/>
                <a:cxnLst/>
                <a:rect l="l" t="t" r="r" b="b"/>
                <a:pathLst>
                  <a:path w="21767" h="19613" extrusionOk="0">
                    <a:moveTo>
                      <a:pt x="8871" y="1"/>
                    </a:moveTo>
                    <a:cubicBezTo>
                      <a:pt x="0" y="1"/>
                      <a:pt x="351" y="19613"/>
                      <a:pt x="351" y="19613"/>
                    </a:cubicBezTo>
                    <a:cubicBezTo>
                      <a:pt x="351" y="19613"/>
                      <a:pt x="21766" y="1233"/>
                      <a:pt x="9491" y="32"/>
                    </a:cubicBezTo>
                    <a:cubicBezTo>
                      <a:pt x="9279" y="11"/>
                      <a:pt x="9072" y="1"/>
                      <a:pt x="8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rot="-9510901">
                <a:off x="8221749" y="1787148"/>
                <a:ext cx="622292" cy="393159"/>
              </a:xfrm>
              <a:custGeom>
                <a:avLst/>
                <a:gdLst/>
                <a:ahLst/>
                <a:cxnLst/>
                <a:rect l="l" t="t" r="r" b="b"/>
                <a:pathLst>
                  <a:path w="20282" h="12814" extrusionOk="0">
                    <a:moveTo>
                      <a:pt x="12386" y="0"/>
                    </a:moveTo>
                    <a:cubicBezTo>
                      <a:pt x="6228" y="0"/>
                      <a:pt x="0" y="12814"/>
                      <a:pt x="0" y="12814"/>
                    </a:cubicBezTo>
                    <a:cubicBezTo>
                      <a:pt x="4137" y="9111"/>
                      <a:pt x="20281" y="6810"/>
                      <a:pt x="16379" y="2140"/>
                    </a:cubicBezTo>
                    <a:cubicBezTo>
                      <a:pt x="15096" y="622"/>
                      <a:pt x="13743" y="0"/>
                      <a:pt x="12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rot="-9510901">
                <a:off x="8544511" y="1264716"/>
                <a:ext cx="659018" cy="1275389"/>
              </a:xfrm>
              <a:custGeom>
                <a:avLst/>
                <a:gdLst/>
                <a:ahLst/>
                <a:cxnLst/>
                <a:rect l="l" t="t" r="r" b="b"/>
                <a:pathLst>
                  <a:path w="21479" h="41568" extrusionOk="0">
                    <a:moveTo>
                      <a:pt x="7693" y="1"/>
                    </a:moveTo>
                    <a:cubicBezTo>
                      <a:pt x="7627" y="1"/>
                      <a:pt x="7558" y="31"/>
                      <a:pt x="7506" y="105"/>
                    </a:cubicBezTo>
                    <a:cubicBezTo>
                      <a:pt x="4103" y="5575"/>
                      <a:pt x="1902" y="12314"/>
                      <a:pt x="901" y="20153"/>
                    </a:cubicBezTo>
                    <a:cubicBezTo>
                      <a:pt x="0" y="27291"/>
                      <a:pt x="201" y="34563"/>
                      <a:pt x="467" y="41368"/>
                    </a:cubicBezTo>
                    <a:cubicBezTo>
                      <a:pt x="467" y="41468"/>
                      <a:pt x="534" y="41568"/>
                      <a:pt x="668" y="41568"/>
                    </a:cubicBezTo>
                    <a:cubicBezTo>
                      <a:pt x="768" y="41568"/>
                      <a:pt x="868" y="41501"/>
                      <a:pt x="868" y="41401"/>
                    </a:cubicBezTo>
                    <a:cubicBezTo>
                      <a:pt x="2436" y="28825"/>
                      <a:pt x="10041" y="17851"/>
                      <a:pt x="21249" y="11980"/>
                    </a:cubicBezTo>
                    <a:cubicBezTo>
                      <a:pt x="21478" y="11894"/>
                      <a:pt x="21363" y="11586"/>
                      <a:pt x="21177" y="11586"/>
                    </a:cubicBezTo>
                    <a:cubicBezTo>
                      <a:pt x="21147" y="11586"/>
                      <a:pt x="21115" y="11594"/>
                      <a:pt x="21082" y="11613"/>
                    </a:cubicBezTo>
                    <a:cubicBezTo>
                      <a:pt x="10441" y="17184"/>
                      <a:pt x="2969" y="27291"/>
                      <a:pt x="801" y="39099"/>
                    </a:cubicBezTo>
                    <a:cubicBezTo>
                      <a:pt x="568" y="32962"/>
                      <a:pt x="534" y="26524"/>
                      <a:pt x="1335" y="20219"/>
                    </a:cubicBezTo>
                    <a:cubicBezTo>
                      <a:pt x="2302" y="12447"/>
                      <a:pt x="4504" y="5742"/>
                      <a:pt x="7873" y="305"/>
                    </a:cubicBezTo>
                    <a:cubicBezTo>
                      <a:pt x="7964" y="145"/>
                      <a:pt x="7836" y="1"/>
                      <a:pt x="7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6"/>
            <p:cNvGrpSpPr/>
            <p:nvPr/>
          </p:nvGrpSpPr>
          <p:grpSpPr>
            <a:xfrm rot="-2966458" flipH="1">
              <a:off x="8233774" y="446608"/>
              <a:ext cx="1172025" cy="1364800"/>
              <a:chOff x="39952" y="4043349"/>
              <a:chExt cx="1172081" cy="1364865"/>
            </a:xfrm>
          </p:grpSpPr>
          <p:sp>
            <p:nvSpPr>
              <p:cNvPr id="70" name="Google Shape;70;p6"/>
              <p:cNvSpPr/>
              <p:nvPr/>
            </p:nvSpPr>
            <p:spPr>
              <a:xfrm rot="-2700000" flipH="1">
                <a:off x="159414" y="4196392"/>
                <a:ext cx="691466" cy="624304"/>
              </a:xfrm>
              <a:custGeom>
                <a:avLst/>
                <a:gdLst/>
                <a:ahLst/>
                <a:cxnLst/>
                <a:rect l="l" t="t" r="r" b="b"/>
                <a:pathLst>
                  <a:path w="22537" h="20348" extrusionOk="0">
                    <a:moveTo>
                      <a:pt x="13350" y="1"/>
                    </a:moveTo>
                    <a:cubicBezTo>
                      <a:pt x="13141" y="1"/>
                      <a:pt x="12928" y="11"/>
                      <a:pt x="12709" y="33"/>
                    </a:cubicBezTo>
                    <a:cubicBezTo>
                      <a:pt x="0" y="1334"/>
                      <a:pt x="22249" y="20347"/>
                      <a:pt x="22249" y="20347"/>
                    </a:cubicBezTo>
                    <a:cubicBezTo>
                      <a:pt x="22249" y="20347"/>
                      <a:pt x="22536" y="1"/>
                      <a:pt x="13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rot="-2700000" flipH="1">
                <a:off x="524577" y="4662114"/>
                <a:ext cx="670388" cy="325959"/>
              </a:xfrm>
              <a:custGeom>
                <a:avLst/>
                <a:gdLst/>
                <a:ahLst/>
                <a:cxnLst/>
                <a:rect l="l" t="t" r="r" b="b"/>
                <a:pathLst>
                  <a:path w="21850" h="10624" extrusionOk="0">
                    <a:moveTo>
                      <a:pt x="7651" y="1"/>
                    </a:moveTo>
                    <a:cubicBezTo>
                      <a:pt x="5894" y="1"/>
                      <a:pt x="4290" y="865"/>
                      <a:pt x="3069" y="3085"/>
                    </a:cubicBezTo>
                    <a:cubicBezTo>
                      <a:pt x="0" y="8622"/>
                      <a:pt x="16912" y="7722"/>
                      <a:pt x="21849" y="10624"/>
                    </a:cubicBezTo>
                    <a:cubicBezTo>
                      <a:pt x="21849" y="10624"/>
                      <a:pt x="13811" y="1"/>
                      <a:pt x="7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rot="-2700000" flipH="1">
                <a:off x="382144" y="4421536"/>
                <a:ext cx="536310" cy="933818"/>
              </a:xfrm>
              <a:custGeom>
                <a:avLst/>
                <a:gdLst/>
                <a:ahLst/>
                <a:cxnLst/>
                <a:rect l="l" t="t" r="r" b="b"/>
                <a:pathLst>
                  <a:path w="17480" h="30436" extrusionOk="0">
                    <a:moveTo>
                      <a:pt x="6653" y="1"/>
                    </a:moveTo>
                    <a:cubicBezTo>
                      <a:pt x="6598" y="1"/>
                      <a:pt x="6541" y="26"/>
                      <a:pt x="6505" y="81"/>
                    </a:cubicBezTo>
                    <a:cubicBezTo>
                      <a:pt x="6405" y="181"/>
                      <a:pt x="6438" y="314"/>
                      <a:pt x="6538" y="381"/>
                    </a:cubicBezTo>
                    <a:cubicBezTo>
                      <a:pt x="6638" y="481"/>
                      <a:pt x="16178" y="8353"/>
                      <a:pt x="17012" y="29135"/>
                    </a:cubicBezTo>
                    <a:cubicBezTo>
                      <a:pt x="13843" y="22530"/>
                      <a:pt x="7539" y="17994"/>
                      <a:pt x="234" y="17126"/>
                    </a:cubicBezTo>
                    <a:cubicBezTo>
                      <a:pt x="133" y="17126"/>
                      <a:pt x="33" y="17193"/>
                      <a:pt x="0" y="17326"/>
                    </a:cubicBezTo>
                    <a:cubicBezTo>
                      <a:pt x="0" y="17427"/>
                      <a:pt x="67" y="17527"/>
                      <a:pt x="200" y="17560"/>
                    </a:cubicBezTo>
                    <a:cubicBezTo>
                      <a:pt x="7706" y="18427"/>
                      <a:pt x="14143" y="23297"/>
                      <a:pt x="17079" y="30302"/>
                    </a:cubicBezTo>
                    <a:cubicBezTo>
                      <a:pt x="17079" y="30369"/>
                      <a:pt x="17179" y="30436"/>
                      <a:pt x="17246" y="30436"/>
                    </a:cubicBezTo>
                    <a:lnTo>
                      <a:pt x="17312" y="30436"/>
                    </a:lnTo>
                    <a:cubicBezTo>
                      <a:pt x="17412" y="30402"/>
                      <a:pt x="17479" y="30336"/>
                      <a:pt x="17479" y="30236"/>
                    </a:cubicBezTo>
                    <a:cubicBezTo>
                      <a:pt x="16945" y="8387"/>
                      <a:pt x="6872" y="114"/>
                      <a:pt x="6772" y="47"/>
                    </a:cubicBezTo>
                    <a:cubicBezTo>
                      <a:pt x="6742" y="17"/>
                      <a:pt x="6698" y="1"/>
                      <a:pt x="6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73;p6"/>
          <p:cNvSpPr txBox="1">
            <a:spLocks noGrp="1"/>
          </p:cNvSpPr>
          <p:nvPr>
            <p:ph type="title"/>
          </p:nvPr>
        </p:nvSpPr>
        <p:spPr>
          <a:xfrm>
            <a:off x="713225" y="406398"/>
            <a:ext cx="7717500" cy="662700"/>
          </a:xfrm>
          <a:prstGeom prst="rect">
            <a:avLst/>
          </a:prstGeom>
        </p:spPr>
        <p:txBody>
          <a:bodyPr spcFirstLastPara="1" wrap="square" lIns="91425" tIns="91425" rIns="91425" bIns="91425" anchor="t" anchorCtr="0">
            <a:noAutofit/>
          </a:bodyPr>
          <a:lstStyle>
            <a:lvl1pPr lvl="0" algn="ctr">
              <a:spcBef>
                <a:spcPts val="0"/>
              </a:spcBef>
              <a:spcAft>
                <a:spcPts val="0"/>
              </a:spcAft>
              <a:buSzPts val="3700"/>
              <a:buNone/>
              <a:defRPr sz="3700"/>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
        <p:cNvGrpSpPr/>
        <p:nvPr/>
      </p:nvGrpSpPr>
      <p:grpSpPr>
        <a:xfrm>
          <a:off x="0" y="0"/>
          <a:ext cx="0" cy="0"/>
          <a:chOff x="0" y="0"/>
          <a:chExt cx="0" cy="0"/>
        </a:xfrm>
      </p:grpSpPr>
      <p:sp>
        <p:nvSpPr>
          <p:cNvPr id="90" name="Google Shape;90;p8"/>
          <p:cNvSpPr/>
          <p:nvPr/>
        </p:nvSpPr>
        <p:spPr>
          <a:xfrm rot="9754442" flipH="1">
            <a:off x="7981204" y="3440989"/>
            <a:ext cx="2608523" cy="2806639"/>
          </a:xfrm>
          <a:custGeom>
            <a:avLst/>
            <a:gdLst/>
            <a:ahLst/>
            <a:cxnLst/>
            <a:rect l="l" t="t" r="r" b="b"/>
            <a:pathLst>
              <a:path w="92667" h="99705" extrusionOk="0">
                <a:moveTo>
                  <a:pt x="59902" y="0"/>
                </a:moveTo>
                <a:cubicBezTo>
                  <a:pt x="58305" y="0"/>
                  <a:pt x="56681" y="166"/>
                  <a:pt x="55043" y="514"/>
                </a:cubicBezTo>
                <a:cubicBezTo>
                  <a:pt x="40481" y="3383"/>
                  <a:pt x="26849" y="15897"/>
                  <a:pt x="18633" y="27982"/>
                </a:cubicBezTo>
                <a:cubicBezTo>
                  <a:pt x="11442" y="39471"/>
                  <a:pt x="0" y="64486"/>
                  <a:pt x="19491" y="69832"/>
                </a:cubicBezTo>
                <a:cubicBezTo>
                  <a:pt x="33409" y="72677"/>
                  <a:pt x="30909" y="83441"/>
                  <a:pt x="37671" y="92549"/>
                </a:cubicBezTo>
                <a:cubicBezTo>
                  <a:pt x="42368" y="97569"/>
                  <a:pt x="48692" y="99704"/>
                  <a:pt x="55230" y="99704"/>
                </a:cubicBezTo>
                <a:cubicBezTo>
                  <a:pt x="64088" y="99704"/>
                  <a:pt x="73338" y="95784"/>
                  <a:pt x="79462" y="89811"/>
                </a:cubicBezTo>
                <a:cubicBezTo>
                  <a:pt x="88285" y="81857"/>
                  <a:pt x="92666" y="69641"/>
                  <a:pt x="92523" y="58200"/>
                </a:cubicBezTo>
                <a:cubicBezTo>
                  <a:pt x="92345" y="45436"/>
                  <a:pt x="91023" y="32173"/>
                  <a:pt x="86225" y="20112"/>
                </a:cubicBezTo>
                <a:cubicBezTo>
                  <a:pt x="82102" y="9085"/>
                  <a:pt x="71739" y="0"/>
                  <a:pt x="59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8"/>
          <p:cNvGrpSpPr/>
          <p:nvPr/>
        </p:nvGrpSpPr>
        <p:grpSpPr>
          <a:xfrm>
            <a:off x="-320148" y="468073"/>
            <a:ext cx="9772469" cy="1939761"/>
            <a:chOff x="-320148" y="468073"/>
            <a:chExt cx="9772469" cy="1939761"/>
          </a:xfrm>
        </p:grpSpPr>
        <p:grpSp>
          <p:nvGrpSpPr>
            <p:cNvPr id="92" name="Google Shape;92;p8"/>
            <p:cNvGrpSpPr/>
            <p:nvPr/>
          </p:nvGrpSpPr>
          <p:grpSpPr>
            <a:xfrm rot="601255" flipH="1">
              <a:off x="-190730" y="715434"/>
              <a:ext cx="1242766" cy="1596452"/>
              <a:chOff x="8171371" y="1188342"/>
              <a:chExt cx="1242822" cy="1596524"/>
            </a:xfrm>
          </p:grpSpPr>
          <p:sp>
            <p:nvSpPr>
              <p:cNvPr id="93" name="Google Shape;93;p8"/>
              <p:cNvSpPr/>
              <p:nvPr/>
            </p:nvSpPr>
            <p:spPr>
              <a:xfrm rot="-9510901">
                <a:off x="8276507" y="2081705"/>
                <a:ext cx="667855" cy="601766"/>
              </a:xfrm>
              <a:custGeom>
                <a:avLst/>
                <a:gdLst/>
                <a:ahLst/>
                <a:cxnLst/>
                <a:rect l="l" t="t" r="r" b="b"/>
                <a:pathLst>
                  <a:path w="21767" h="19613" extrusionOk="0">
                    <a:moveTo>
                      <a:pt x="8871" y="1"/>
                    </a:moveTo>
                    <a:cubicBezTo>
                      <a:pt x="0" y="1"/>
                      <a:pt x="351" y="19613"/>
                      <a:pt x="351" y="19613"/>
                    </a:cubicBezTo>
                    <a:cubicBezTo>
                      <a:pt x="351" y="19613"/>
                      <a:pt x="21766" y="1233"/>
                      <a:pt x="9491" y="32"/>
                    </a:cubicBezTo>
                    <a:cubicBezTo>
                      <a:pt x="9279" y="11"/>
                      <a:pt x="9072" y="1"/>
                      <a:pt x="8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rot="-9510901">
                <a:off x="8221749" y="1787148"/>
                <a:ext cx="622292" cy="393159"/>
              </a:xfrm>
              <a:custGeom>
                <a:avLst/>
                <a:gdLst/>
                <a:ahLst/>
                <a:cxnLst/>
                <a:rect l="l" t="t" r="r" b="b"/>
                <a:pathLst>
                  <a:path w="20282" h="12814" extrusionOk="0">
                    <a:moveTo>
                      <a:pt x="12386" y="0"/>
                    </a:moveTo>
                    <a:cubicBezTo>
                      <a:pt x="6228" y="0"/>
                      <a:pt x="0" y="12814"/>
                      <a:pt x="0" y="12814"/>
                    </a:cubicBezTo>
                    <a:cubicBezTo>
                      <a:pt x="4137" y="9111"/>
                      <a:pt x="20281" y="6810"/>
                      <a:pt x="16379" y="2140"/>
                    </a:cubicBezTo>
                    <a:cubicBezTo>
                      <a:pt x="15096" y="622"/>
                      <a:pt x="13743" y="0"/>
                      <a:pt x="12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rot="-9510901">
                <a:off x="8544511" y="1264716"/>
                <a:ext cx="659018" cy="1275389"/>
              </a:xfrm>
              <a:custGeom>
                <a:avLst/>
                <a:gdLst/>
                <a:ahLst/>
                <a:cxnLst/>
                <a:rect l="l" t="t" r="r" b="b"/>
                <a:pathLst>
                  <a:path w="21479" h="41568" extrusionOk="0">
                    <a:moveTo>
                      <a:pt x="7693" y="1"/>
                    </a:moveTo>
                    <a:cubicBezTo>
                      <a:pt x="7627" y="1"/>
                      <a:pt x="7558" y="31"/>
                      <a:pt x="7506" y="105"/>
                    </a:cubicBezTo>
                    <a:cubicBezTo>
                      <a:pt x="4103" y="5575"/>
                      <a:pt x="1902" y="12314"/>
                      <a:pt x="901" y="20153"/>
                    </a:cubicBezTo>
                    <a:cubicBezTo>
                      <a:pt x="0" y="27291"/>
                      <a:pt x="201" y="34563"/>
                      <a:pt x="467" y="41368"/>
                    </a:cubicBezTo>
                    <a:cubicBezTo>
                      <a:pt x="467" y="41468"/>
                      <a:pt x="534" y="41568"/>
                      <a:pt x="668" y="41568"/>
                    </a:cubicBezTo>
                    <a:cubicBezTo>
                      <a:pt x="768" y="41568"/>
                      <a:pt x="868" y="41501"/>
                      <a:pt x="868" y="41401"/>
                    </a:cubicBezTo>
                    <a:cubicBezTo>
                      <a:pt x="2436" y="28825"/>
                      <a:pt x="10041" y="17851"/>
                      <a:pt x="21249" y="11980"/>
                    </a:cubicBezTo>
                    <a:cubicBezTo>
                      <a:pt x="21478" y="11894"/>
                      <a:pt x="21363" y="11586"/>
                      <a:pt x="21177" y="11586"/>
                    </a:cubicBezTo>
                    <a:cubicBezTo>
                      <a:pt x="21147" y="11586"/>
                      <a:pt x="21115" y="11594"/>
                      <a:pt x="21082" y="11613"/>
                    </a:cubicBezTo>
                    <a:cubicBezTo>
                      <a:pt x="10441" y="17184"/>
                      <a:pt x="2969" y="27291"/>
                      <a:pt x="801" y="39099"/>
                    </a:cubicBezTo>
                    <a:cubicBezTo>
                      <a:pt x="568" y="32962"/>
                      <a:pt x="534" y="26524"/>
                      <a:pt x="1335" y="20219"/>
                    </a:cubicBezTo>
                    <a:cubicBezTo>
                      <a:pt x="2302" y="12447"/>
                      <a:pt x="4504" y="5742"/>
                      <a:pt x="7873" y="305"/>
                    </a:cubicBezTo>
                    <a:cubicBezTo>
                      <a:pt x="7964" y="145"/>
                      <a:pt x="7836" y="1"/>
                      <a:pt x="7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8"/>
            <p:cNvGrpSpPr/>
            <p:nvPr/>
          </p:nvGrpSpPr>
          <p:grpSpPr>
            <a:xfrm rot="-4859051" flipH="1">
              <a:off x="8124815" y="534616"/>
              <a:ext cx="1215035" cy="1265202"/>
              <a:chOff x="-356733" y="4246886"/>
              <a:chExt cx="1215091" cy="1265260"/>
            </a:xfrm>
          </p:grpSpPr>
          <p:sp>
            <p:nvSpPr>
              <p:cNvPr id="97" name="Google Shape;97;p8"/>
              <p:cNvSpPr/>
              <p:nvPr/>
            </p:nvSpPr>
            <p:spPr>
              <a:xfrm rot="-3514359" flipH="1">
                <a:off x="-255837" y="4392507"/>
                <a:ext cx="691454" cy="624293"/>
              </a:xfrm>
              <a:custGeom>
                <a:avLst/>
                <a:gdLst/>
                <a:ahLst/>
                <a:cxnLst/>
                <a:rect l="l" t="t" r="r" b="b"/>
                <a:pathLst>
                  <a:path w="22537" h="20348" extrusionOk="0">
                    <a:moveTo>
                      <a:pt x="13350" y="1"/>
                    </a:moveTo>
                    <a:cubicBezTo>
                      <a:pt x="13141" y="1"/>
                      <a:pt x="12928" y="11"/>
                      <a:pt x="12709" y="33"/>
                    </a:cubicBezTo>
                    <a:cubicBezTo>
                      <a:pt x="0" y="1334"/>
                      <a:pt x="22249" y="20347"/>
                      <a:pt x="22249" y="20347"/>
                    </a:cubicBezTo>
                    <a:cubicBezTo>
                      <a:pt x="22249" y="20347"/>
                      <a:pt x="22536" y="1"/>
                      <a:pt x="13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rot="-3514359" flipH="1">
                <a:off x="173704" y="4766180"/>
                <a:ext cx="670376" cy="325953"/>
              </a:xfrm>
              <a:custGeom>
                <a:avLst/>
                <a:gdLst/>
                <a:ahLst/>
                <a:cxnLst/>
                <a:rect l="l" t="t" r="r" b="b"/>
                <a:pathLst>
                  <a:path w="21850" h="10624" extrusionOk="0">
                    <a:moveTo>
                      <a:pt x="7651" y="1"/>
                    </a:moveTo>
                    <a:cubicBezTo>
                      <a:pt x="5894" y="1"/>
                      <a:pt x="4290" y="865"/>
                      <a:pt x="3069" y="3085"/>
                    </a:cubicBezTo>
                    <a:cubicBezTo>
                      <a:pt x="0" y="8622"/>
                      <a:pt x="16912" y="7722"/>
                      <a:pt x="21849" y="10624"/>
                    </a:cubicBezTo>
                    <a:cubicBezTo>
                      <a:pt x="21849" y="10624"/>
                      <a:pt x="13811" y="1"/>
                      <a:pt x="7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rot="-3514359" flipH="1">
                <a:off x="51981" y="4572983"/>
                <a:ext cx="536301" cy="933801"/>
              </a:xfrm>
              <a:custGeom>
                <a:avLst/>
                <a:gdLst/>
                <a:ahLst/>
                <a:cxnLst/>
                <a:rect l="l" t="t" r="r" b="b"/>
                <a:pathLst>
                  <a:path w="17480" h="30436" extrusionOk="0">
                    <a:moveTo>
                      <a:pt x="6653" y="1"/>
                    </a:moveTo>
                    <a:cubicBezTo>
                      <a:pt x="6598" y="1"/>
                      <a:pt x="6541" y="26"/>
                      <a:pt x="6505" y="81"/>
                    </a:cubicBezTo>
                    <a:cubicBezTo>
                      <a:pt x="6405" y="181"/>
                      <a:pt x="6438" y="314"/>
                      <a:pt x="6538" y="381"/>
                    </a:cubicBezTo>
                    <a:cubicBezTo>
                      <a:pt x="6638" y="481"/>
                      <a:pt x="16178" y="8353"/>
                      <a:pt x="17012" y="29135"/>
                    </a:cubicBezTo>
                    <a:cubicBezTo>
                      <a:pt x="13843" y="22530"/>
                      <a:pt x="7539" y="17994"/>
                      <a:pt x="234" y="17126"/>
                    </a:cubicBezTo>
                    <a:cubicBezTo>
                      <a:pt x="133" y="17126"/>
                      <a:pt x="33" y="17193"/>
                      <a:pt x="0" y="17326"/>
                    </a:cubicBezTo>
                    <a:cubicBezTo>
                      <a:pt x="0" y="17427"/>
                      <a:pt x="67" y="17527"/>
                      <a:pt x="200" y="17560"/>
                    </a:cubicBezTo>
                    <a:cubicBezTo>
                      <a:pt x="7706" y="18427"/>
                      <a:pt x="14143" y="23297"/>
                      <a:pt x="17079" y="30302"/>
                    </a:cubicBezTo>
                    <a:cubicBezTo>
                      <a:pt x="17079" y="30369"/>
                      <a:pt x="17179" y="30436"/>
                      <a:pt x="17246" y="30436"/>
                    </a:cubicBezTo>
                    <a:lnTo>
                      <a:pt x="17312" y="30436"/>
                    </a:lnTo>
                    <a:cubicBezTo>
                      <a:pt x="17412" y="30402"/>
                      <a:pt x="17479" y="30336"/>
                      <a:pt x="17479" y="30236"/>
                    </a:cubicBezTo>
                    <a:cubicBezTo>
                      <a:pt x="16945" y="8387"/>
                      <a:pt x="6872" y="114"/>
                      <a:pt x="6772" y="47"/>
                    </a:cubicBezTo>
                    <a:cubicBezTo>
                      <a:pt x="6742" y="17"/>
                      <a:pt x="6698" y="1"/>
                      <a:pt x="6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 name="Google Shape;100;p8"/>
          <p:cNvSpPr txBox="1">
            <a:spLocks noGrp="1"/>
          </p:cNvSpPr>
          <p:nvPr>
            <p:ph type="title"/>
          </p:nvPr>
        </p:nvSpPr>
        <p:spPr>
          <a:xfrm>
            <a:off x="1479575" y="1653900"/>
            <a:ext cx="3321000" cy="1835700"/>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5"/>
        <p:cNvGrpSpPr/>
        <p:nvPr/>
      </p:nvGrpSpPr>
      <p:grpSpPr>
        <a:xfrm>
          <a:off x="0" y="0"/>
          <a:ext cx="0" cy="0"/>
          <a:chOff x="0" y="0"/>
          <a:chExt cx="0" cy="0"/>
        </a:xfrm>
      </p:grpSpPr>
      <p:sp>
        <p:nvSpPr>
          <p:cNvPr id="116" name="Google Shape;116;p10"/>
          <p:cNvSpPr>
            <a:spLocks noGrp="1"/>
          </p:cNvSpPr>
          <p:nvPr>
            <p:ph type="pic" idx="2"/>
          </p:nvPr>
        </p:nvSpPr>
        <p:spPr>
          <a:xfrm>
            <a:off x="-37950" y="-49200"/>
            <a:ext cx="9219900" cy="5241900"/>
          </a:xfrm>
          <a:prstGeom prst="rect">
            <a:avLst/>
          </a:prstGeom>
          <a:noFill/>
          <a:ln>
            <a:noFill/>
          </a:ln>
        </p:spPr>
      </p:sp>
      <p:sp>
        <p:nvSpPr>
          <p:cNvPr id="117" name="Google Shape;117;p10"/>
          <p:cNvSpPr txBox="1">
            <a:spLocks noGrp="1"/>
          </p:cNvSpPr>
          <p:nvPr>
            <p:ph type="title"/>
          </p:nvPr>
        </p:nvSpPr>
        <p:spPr>
          <a:xfrm>
            <a:off x="4633675" y="3302700"/>
            <a:ext cx="3748500" cy="12909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85"/>
        <p:cNvGrpSpPr/>
        <p:nvPr/>
      </p:nvGrpSpPr>
      <p:grpSpPr>
        <a:xfrm>
          <a:off x="0" y="0"/>
          <a:ext cx="0" cy="0"/>
          <a:chOff x="0" y="0"/>
          <a:chExt cx="0" cy="0"/>
        </a:xfrm>
      </p:grpSpPr>
      <p:sp>
        <p:nvSpPr>
          <p:cNvPr id="386" name="Google Shape;386;p27"/>
          <p:cNvSpPr txBox="1">
            <a:spLocks noGrp="1"/>
          </p:cNvSpPr>
          <p:nvPr>
            <p:ph type="title"/>
          </p:nvPr>
        </p:nvSpPr>
        <p:spPr>
          <a:xfrm>
            <a:off x="1070942" y="538900"/>
            <a:ext cx="2953500" cy="1048800"/>
          </a:xfrm>
          <a:prstGeom prst="rect">
            <a:avLst/>
          </a:prstGeom>
        </p:spPr>
        <p:txBody>
          <a:bodyPr spcFirstLastPara="1" wrap="square" lIns="91425" tIns="91425" rIns="91425" bIns="91425" anchor="t" anchorCtr="0">
            <a:noAutofit/>
          </a:bodyPr>
          <a:lstStyle>
            <a:lvl1pPr lvl="0" rtl="0">
              <a:spcBef>
                <a:spcPts val="0"/>
              </a:spcBef>
              <a:spcAft>
                <a:spcPts val="0"/>
              </a:spcAft>
              <a:buSzPts val="3700"/>
              <a:buNone/>
              <a:defRPr sz="61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87" name="Google Shape;387;p27"/>
          <p:cNvSpPr txBox="1">
            <a:spLocks noGrp="1"/>
          </p:cNvSpPr>
          <p:nvPr>
            <p:ph type="subTitle" idx="1"/>
          </p:nvPr>
        </p:nvSpPr>
        <p:spPr>
          <a:xfrm>
            <a:off x="1070942" y="1524300"/>
            <a:ext cx="2953500" cy="12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8" name="Google Shape;388;p27"/>
          <p:cNvSpPr/>
          <p:nvPr/>
        </p:nvSpPr>
        <p:spPr>
          <a:xfrm rot="957794">
            <a:off x="-1649453" y="3074616"/>
            <a:ext cx="2900315" cy="2628937"/>
          </a:xfrm>
          <a:custGeom>
            <a:avLst/>
            <a:gdLst/>
            <a:ahLst/>
            <a:cxnLst/>
            <a:rect l="l" t="t" r="r" b="b"/>
            <a:pathLst>
              <a:path w="62585" h="56729" extrusionOk="0">
                <a:moveTo>
                  <a:pt x="22291" y="0"/>
                </a:moveTo>
                <a:cubicBezTo>
                  <a:pt x="9626" y="0"/>
                  <a:pt x="0" y="15373"/>
                  <a:pt x="1756" y="29363"/>
                </a:cubicBezTo>
                <a:cubicBezTo>
                  <a:pt x="2815" y="43555"/>
                  <a:pt x="15126" y="55366"/>
                  <a:pt x="29164" y="56664"/>
                </a:cubicBezTo>
                <a:cubicBezTo>
                  <a:pt x="29914" y="56706"/>
                  <a:pt x="30710" y="56728"/>
                  <a:pt x="31543" y="56728"/>
                </a:cubicBezTo>
                <a:cubicBezTo>
                  <a:pt x="42443" y="56728"/>
                  <a:pt x="59645" y="52957"/>
                  <a:pt x="61680" y="41376"/>
                </a:cubicBezTo>
                <a:cubicBezTo>
                  <a:pt x="62585" y="34721"/>
                  <a:pt x="55215" y="33042"/>
                  <a:pt x="50964" y="29994"/>
                </a:cubicBezTo>
                <a:cubicBezTo>
                  <a:pt x="43392" y="22946"/>
                  <a:pt x="43451" y="11135"/>
                  <a:pt x="34093" y="4455"/>
                </a:cubicBezTo>
                <a:cubicBezTo>
                  <a:pt x="30037" y="1341"/>
                  <a:pt x="26032" y="0"/>
                  <a:pt x="22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27"/>
          <p:cNvGrpSpPr/>
          <p:nvPr/>
        </p:nvGrpSpPr>
        <p:grpSpPr>
          <a:xfrm rot="3141672">
            <a:off x="-332890" y="633768"/>
            <a:ext cx="1172116" cy="1364906"/>
            <a:chOff x="39952" y="4043349"/>
            <a:chExt cx="1172081" cy="1364865"/>
          </a:xfrm>
        </p:grpSpPr>
        <p:sp>
          <p:nvSpPr>
            <p:cNvPr id="390" name="Google Shape;390;p27"/>
            <p:cNvSpPr/>
            <p:nvPr/>
          </p:nvSpPr>
          <p:spPr>
            <a:xfrm rot="-2700000" flipH="1">
              <a:off x="159414" y="4196392"/>
              <a:ext cx="691466" cy="624304"/>
            </a:xfrm>
            <a:custGeom>
              <a:avLst/>
              <a:gdLst/>
              <a:ahLst/>
              <a:cxnLst/>
              <a:rect l="l" t="t" r="r" b="b"/>
              <a:pathLst>
                <a:path w="22537" h="20348" extrusionOk="0">
                  <a:moveTo>
                    <a:pt x="13350" y="1"/>
                  </a:moveTo>
                  <a:cubicBezTo>
                    <a:pt x="13141" y="1"/>
                    <a:pt x="12928" y="11"/>
                    <a:pt x="12709" y="33"/>
                  </a:cubicBezTo>
                  <a:cubicBezTo>
                    <a:pt x="0" y="1334"/>
                    <a:pt x="22249" y="20347"/>
                    <a:pt x="22249" y="20347"/>
                  </a:cubicBezTo>
                  <a:cubicBezTo>
                    <a:pt x="22249" y="20347"/>
                    <a:pt x="22536" y="1"/>
                    <a:pt x="13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7"/>
            <p:cNvSpPr/>
            <p:nvPr/>
          </p:nvSpPr>
          <p:spPr>
            <a:xfrm rot="-2700000" flipH="1">
              <a:off x="524577" y="4662114"/>
              <a:ext cx="670388" cy="325959"/>
            </a:xfrm>
            <a:custGeom>
              <a:avLst/>
              <a:gdLst/>
              <a:ahLst/>
              <a:cxnLst/>
              <a:rect l="l" t="t" r="r" b="b"/>
              <a:pathLst>
                <a:path w="21850" h="10624" extrusionOk="0">
                  <a:moveTo>
                    <a:pt x="7651" y="1"/>
                  </a:moveTo>
                  <a:cubicBezTo>
                    <a:pt x="5894" y="1"/>
                    <a:pt x="4290" y="865"/>
                    <a:pt x="3069" y="3085"/>
                  </a:cubicBezTo>
                  <a:cubicBezTo>
                    <a:pt x="0" y="8622"/>
                    <a:pt x="16912" y="7722"/>
                    <a:pt x="21849" y="10624"/>
                  </a:cubicBezTo>
                  <a:cubicBezTo>
                    <a:pt x="21849" y="10624"/>
                    <a:pt x="13811" y="1"/>
                    <a:pt x="7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7"/>
            <p:cNvSpPr/>
            <p:nvPr/>
          </p:nvSpPr>
          <p:spPr>
            <a:xfrm rot="-2700000" flipH="1">
              <a:off x="382144" y="4421536"/>
              <a:ext cx="536310" cy="933818"/>
            </a:xfrm>
            <a:custGeom>
              <a:avLst/>
              <a:gdLst/>
              <a:ahLst/>
              <a:cxnLst/>
              <a:rect l="l" t="t" r="r" b="b"/>
              <a:pathLst>
                <a:path w="17480" h="30436" extrusionOk="0">
                  <a:moveTo>
                    <a:pt x="6653" y="1"/>
                  </a:moveTo>
                  <a:cubicBezTo>
                    <a:pt x="6598" y="1"/>
                    <a:pt x="6541" y="26"/>
                    <a:pt x="6505" y="81"/>
                  </a:cubicBezTo>
                  <a:cubicBezTo>
                    <a:pt x="6405" y="181"/>
                    <a:pt x="6438" y="314"/>
                    <a:pt x="6538" y="381"/>
                  </a:cubicBezTo>
                  <a:cubicBezTo>
                    <a:pt x="6638" y="481"/>
                    <a:pt x="16178" y="8353"/>
                    <a:pt x="17012" y="29135"/>
                  </a:cubicBezTo>
                  <a:cubicBezTo>
                    <a:pt x="13843" y="22530"/>
                    <a:pt x="7539" y="17994"/>
                    <a:pt x="234" y="17126"/>
                  </a:cubicBezTo>
                  <a:cubicBezTo>
                    <a:pt x="133" y="17126"/>
                    <a:pt x="33" y="17193"/>
                    <a:pt x="0" y="17326"/>
                  </a:cubicBezTo>
                  <a:cubicBezTo>
                    <a:pt x="0" y="17427"/>
                    <a:pt x="67" y="17527"/>
                    <a:pt x="200" y="17560"/>
                  </a:cubicBezTo>
                  <a:cubicBezTo>
                    <a:pt x="7706" y="18427"/>
                    <a:pt x="14143" y="23297"/>
                    <a:pt x="17079" y="30302"/>
                  </a:cubicBezTo>
                  <a:cubicBezTo>
                    <a:pt x="17079" y="30369"/>
                    <a:pt x="17179" y="30436"/>
                    <a:pt x="17246" y="30436"/>
                  </a:cubicBezTo>
                  <a:lnTo>
                    <a:pt x="17312" y="30436"/>
                  </a:lnTo>
                  <a:cubicBezTo>
                    <a:pt x="17412" y="30402"/>
                    <a:pt x="17479" y="30336"/>
                    <a:pt x="17479" y="30236"/>
                  </a:cubicBezTo>
                  <a:cubicBezTo>
                    <a:pt x="16945" y="8387"/>
                    <a:pt x="6872" y="114"/>
                    <a:pt x="6772" y="47"/>
                  </a:cubicBezTo>
                  <a:cubicBezTo>
                    <a:pt x="6742" y="17"/>
                    <a:pt x="6698" y="1"/>
                    <a:pt x="6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27"/>
          <p:cNvSpPr txBox="1"/>
          <p:nvPr/>
        </p:nvSpPr>
        <p:spPr>
          <a:xfrm>
            <a:off x="1070817" y="3762350"/>
            <a:ext cx="2953500" cy="533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300"/>
              </a:spcBef>
              <a:spcAft>
                <a:spcPts val="0"/>
              </a:spcAft>
              <a:buNone/>
            </a:pPr>
            <a:r>
              <a:rPr lang="en" sz="900" b="1">
                <a:solidFill>
                  <a:schemeClr val="dk1"/>
                </a:solidFill>
                <a:latin typeface="Open Sans"/>
                <a:ea typeface="Open Sans"/>
                <a:cs typeface="Open Sans"/>
                <a:sym typeface="Open Sans"/>
              </a:rPr>
              <a:t>CREDITS:</a:t>
            </a:r>
            <a:r>
              <a:rPr lang="en" sz="900">
                <a:solidFill>
                  <a:schemeClr val="dk1"/>
                </a:solidFill>
                <a:latin typeface="Open Sans Medium"/>
                <a:ea typeface="Open Sans Medium"/>
                <a:cs typeface="Open Sans Medium"/>
                <a:sym typeface="Open Sans Medium"/>
              </a:rPr>
              <a:t> This presentation template was created by </a:t>
            </a:r>
            <a:r>
              <a:rPr lang="en" sz="900" b="1" u="sng">
                <a:solidFill>
                  <a:schemeClr val="dk1"/>
                </a:solid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900">
                <a:solidFill>
                  <a:schemeClr val="dk1"/>
                </a:solidFill>
                <a:latin typeface="Open Sans Medium"/>
                <a:ea typeface="Open Sans Medium"/>
                <a:cs typeface="Open Sans Medium"/>
                <a:sym typeface="Open Sans Medium"/>
              </a:rPr>
              <a:t>, and includes icons by </a:t>
            </a:r>
            <a:r>
              <a:rPr lang="en" sz="900" b="1"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900">
                <a:solidFill>
                  <a:schemeClr val="dk1"/>
                </a:solidFill>
                <a:latin typeface="Open Sans Medium"/>
                <a:ea typeface="Open Sans Medium"/>
                <a:cs typeface="Open Sans Medium"/>
                <a:sym typeface="Open Sans Medium"/>
              </a:rPr>
              <a:t> and infographics &amp; images by </a:t>
            </a:r>
            <a:r>
              <a:rPr lang="en" sz="900" b="1"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900" b="1" u="sng">
              <a:solidFill>
                <a:schemeClr val="dk1"/>
              </a:solidFill>
              <a:latin typeface="Open Sans"/>
              <a:ea typeface="Open Sans"/>
              <a:cs typeface="Open Sans"/>
              <a:sym typeface="Open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394"/>
        <p:cNvGrpSpPr/>
        <p:nvPr/>
      </p:nvGrpSpPr>
      <p:grpSpPr>
        <a:xfrm>
          <a:off x="0" y="0"/>
          <a:ext cx="0" cy="0"/>
          <a:chOff x="0" y="0"/>
          <a:chExt cx="0" cy="0"/>
        </a:xfrm>
      </p:grpSpPr>
      <p:grpSp>
        <p:nvGrpSpPr>
          <p:cNvPr id="395" name="Google Shape;395;p28"/>
          <p:cNvGrpSpPr/>
          <p:nvPr/>
        </p:nvGrpSpPr>
        <p:grpSpPr>
          <a:xfrm>
            <a:off x="-1300406" y="-1474078"/>
            <a:ext cx="12619127" cy="8449572"/>
            <a:chOff x="-1300406" y="-1474078"/>
            <a:chExt cx="12619127" cy="8449572"/>
          </a:xfrm>
        </p:grpSpPr>
        <p:sp>
          <p:nvSpPr>
            <p:cNvPr id="396" name="Google Shape;396;p28"/>
            <p:cNvSpPr/>
            <p:nvPr/>
          </p:nvSpPr>
          <p:spPr>
            <a:xfrm flipH="1">
              <a:off x="-1300406" y="-1474078"/>
              <a:ext cx="2608576" cy="2806696"/>
            </a:xfrm>
            <a:custGeom>
              <a:avLst/>
              <a:gdLst/>
              <a:ahLst/>
              <a:cxnLst/>
              <a:rect l="l" t="t" r="r" b="b"/>
              <a:pathLst>
                <a:path w="92667" h="99705" extrusionOk="0">
                  <a:moveTo>
                    <a:pt x="59902" y="0"/>
                  </a:moveTo>
                  <a:cubicBezTo>
                    <a:pt x="58305" y="0"/>
                    <a:pt x="56681" y="166"/>
                    <a:pt x="55043" y="514"/>
                  </a:cubicBezTo>
                  <a:cubicBezTo>
                    <a:pt x="40481" y="3383"/>
                    <a:pt x="26849" y="15897"/>
                    <a:pt x="18633" y="27982"/>
                  </a:cubicBezTo>
                  <a:cubicBezTo>
                    <a:pt x="11442" y="39471"/>
                    <a:pt x="0" y="64486"/>
                    <a:pt x="19491" y="69832"/>
                  </a:cubicBezTo>
                  <a:cubicBezTo>
                    <a:pt x="33409" y="72677"/>
                    <a:pt x="30909" y="83441"/>
                    <a:pt x="37671" y="92549"/>
                  </a:cubicBezTo>
                  <a:cubicBezTo>
                    <a:pt x="42368" y="97569"/>
                    <a:pt x="48692" y="99704"/>
                    <a:pt x="55230" y="99704"/>
                  </a:cubicBezTo>
                  <a:cubicBezTo>
                    <a:pt x="64088" y="99704"/>
                    <a:pt x="73338" y="95784"/>
                    <a:pt x="79462" y="89811"/>
                  </a:cubicBezTo>
                  <a:cubicBezTo>
                    <a:pt x="88285" y="81857"/>
                    <a:pt x="92666" y="69641"/>
                    <a:pt x="92523" y="58200"/>
                  </a:cubicBezTo>
                  <a:cubicBezTo>
                    <a:pt x="92345" y="45436"/>
                    <a:pt x="91023" y="32173"/>
                    <a:pt x="86225" y="20112"/>
                  </a:cubicBezTo>
                  <a:cubicBezTo>
                    <a:pt x="82102" y="9085"/>
                    <a:pt x="71739" y="0"/>
                    <a:pt x="59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p:nvPr/>
          </p:nvSpPr>
          <p:spPr>
            <a:xfrm rot="-2115123">
              <a:off x="7733377" y="3792103"/>
              <a:ext cx="3151917" cy="2503317"/>
            </a:xfrm>
            <a:custGeom>
              <a:avLst/>
              <a:gdLst/>
              <a:ahLst/>
              <a:cxnLst/>
              <a:rect l="l" t="t" r="r" b="b"/>
              <a:pathLst>
                <a:path w="76582" h="60823" extrusionOk="0">
                  <a:moveTo>
                    <a:pt x="51592" y="1"/>
                  </a:moveTo>
                  <a:cubicBezTo>
                    <a:pt x="49514" y="1"/>
                    <a:pt x="47396" y="408"/>
                    <a:pt x="45303" y="1302"/>
                  </a:cubicBezTo>
                  <a:cubicBezTo>
                    <a:pt x="40600" y="2922"/>
                    <a:pt x="38088" y="7446"/>
                    <a:pt x="34790" y="10839"/>
                  </a:cubicBezTo>
                  <a:cubicBezTo>
                    <a:pt x="28968" y="17721"/>
                    <a:pt x="18669" y="12578"/>
                    <a:pt x="11823" y="17495"/>
                  </a:cubicBezTo>
                  <a:cubicBezTo>
                    <a:pt x="0" y="25841"/>
                    <a:pt x="5215" y="43200"/>
                    <a:pt x="14609" y="51368"/>
                  </a:cubicBezTo>
                  <a:cubicBezTo>
                    <a:pt x="20975" y="57467"/>
                    <a:pt x="29695" y="60822"/>
                    <a:pt x="38424" y="60822"/>
                  </a:cubicBezTo>
                  <a:cubicBezTo>
                    <a:pt x="42526" y="60822"/>
                    <a:pt x="46631" y="60081"/>
                    <a:pt x="50495" y="58536"/>
                  </a:cubicBezTo>
                  <a:cubicBezTo>
                    <a:pt x="67080" y="52678"/>
                    <a:pt x="76581" y="33080"/>
                    <a:pt x="71176" y="16400"/>
                  </a:cubicBezTo>
                  <a:cubicBezTo>
                    <a:pt x="68836" y="7619"/>
                    <a:pt x="60581" y="1"/>
                    <a:pt x="51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98;p28"/>
          <p:cNvGrpSpPr/>
          <p:nvPr/>
        </p:nvGrpSpPr>
        <p:grpSpPr>
          <a:xfrm>
            <a:off x="-436548" y="240076"/>
            <a:ext cx="10155822" cy="4942433"/>
            <a:chOff x="-436548" y="240076"/>
            <a:chExt cx="10155822" cy="4942433"/>
          </a:xfrm>
        </p:grpSpPr>
        <p:grpSp>
          <p:nvGrpSpPr>
            <p:cNvPr id="399" name="Google Shape;399;p28"/>
            <p:cNvGrpSpPr/>
            <p:nvPr/>
          </p:nvGrpSpPr>
          <p:grpSpPr>
            <a:xfrm rot="601255" flipH="1">
              <a:off x="-307130" y="3490109"/>
              <a:ext cx="1242766" cy="1596452"/>
              <a:chOff x="8171371" y="1188342"/>
              <a:chExt cx="1242822" cy="1596524"/>
            </a:xfrm>
          </p:grpSpPr>
          <p:sp>
            <p:nvSpPr>
              <p:cNvPr id="400" name="Google Shape;400;p28"/>
              <p:cNvSpPr/>
              <p:nvPr/>
            </p:nvSpPr>
            <p:spPr>
              <a:xfrm rot="-9510901">
                <a:off x="8276507" y="2081705"/>
                <a:ext cx="667855" cy="601766"/>
              </a:xfrm>
              <a:custGeom>
                <a:avLst/>
                <a:gdLst/>
                <a:ahLst/>
                <a:cxnLst/>
                <a:rect l="l" t="t" r="r" b="b"/>
                <a:pathLst>
                  <a:path w="21767" h="19613" extrusionOk="0">
                    <a:moveTo>
                      <a:pt x="8871" y="1"/>
                    </a:moveTo>
                    <a:cubicBezTo>
                      <a:pt x="0" y="1"/>
                      <a:pt x="351" y="19613"/>
                      <a:pt x="351" y="19613"/>
                    </a:cubicBezTo>
                    <a:cubicBezTo>
                      <a:pt x="351" y="19613"/>
                      <a:pt x="21766" y="1233"/>
                      <a:pt x="9491" y="32"/>
                    </a:cubicBezTo>
                    <a:cubicBezTo>
                      <a:pt x="9279" y="11"/>
                      <a:pt x="9072" y="1"/>
                      <a:pt x="8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8"/>
              <p:cNvSpPr/>
              <p:nvPr/>
            </p:nvSpPr>
            <p:spPr>
              <a:xfrm rot="-9510901">
                <a:off x="8221749" y="1787148"/>
                <a:ext cx="622292" cy="393159"/>
              </a:xfrm>
              <a:custGeom>
                <a:avLst/>
                <a:gdLst/>
                <a:ahLst/>
                <a:cxnLst/>
                <a:rect l="l" t="t" r="r" b="b"/>
                <a:pathLst>
                  <a:path w="20282" h="12814" extrusionOk="0">
                    <a:moveTo>
                      <a:pt x="12386" y="0"/>
                    </a:moveTo>
                    <a:cubicBezTo>
                      <a:pt x="6228" y="0"/>
                      <a:pt x="0" y="12814"/>
                      <a:pt x="0" y="12814"/>
                    </a:cubicBezTo>
                    <a:cubicBezTo>
                      <a:pt x="4137" y="9111"/>
                      <a:pt x="20281" y="6810"/>
                      <a:pt x="16379" y="2140"/>
                    </a:cubicBezTo>
                    <a:cubicBezTo>
                      <a:pt x="15096" y="622"/>
                      <a:pt x="13743" y="0"/>
                      <a:pt x="12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8"/>
              <p:cNvSpPr/>
              <p:nvPr/>
            </p:nvSpPr>
            <p:spPr>
              <a:xfrm rot="-9510901">
                <a:off x="8544511" y="1264716"/>
                <a:ext cx="659018" cy="1275389"/>
              </a:xfrm>
              <a:custGeom>
                <a:avLst/>
                <a:gdLst/>
                <a:ahLst/>
                <a:cxnLst/>
                <a:rect l="l" t="t" r="r" b="b"/>
                <a:pathLst>
                  <a:path w="21479" h="41568" extrusionOk="0">
                    <a:moveTo>
                      <a:pt x="7693" y="1"/>
                    </a:moveTo>
                    <a:cubicBezTo>
                      <a:pt x="7627" y="1"/>
                      <a:pt x="7558" y="31"/>
                      <a:pt x="7506" y="105"/>
                    </a:cubicBezTo>
                    <a:cubicBezTo>
                      <a:pt x="4103" y="5575"/>
                      <a:pt x="1902" y="12314"/>
                      <a:pt x="901" y="20153"/>
                    </a:cubicBezTo>
                    <a:cubicBezTo>
                      <a:pt x="0" y="27291"/>
                      <a:pt x="201" y="34563"/>
                      <a:pt x="467" y="41368"/>
                    </a:cubicBezTo>
                    <a:cubicBezTo>
                      <a:pt x="467" y="41468"/>
                      <a:pt x="534" y="41568"/>
                      <a:pt x="668" y="41568"/>
                    </a:cubicBezTo>
                    <a:cubicBezTo>
                      <a:pt x="768" y="41568"/>
                      <a:pt x="868" y="41501"/>
                      <a:pt x="868" y="41401"/>
                    </a:cubicBezTo>
                    <a:cubicBezTo>
                      <a:pt x="2436" y="28825"/>
                      <a:pt x="10041" y="17851"/>
                      <a:pt x="21249" y="11980"/>
                    </a:cubicBezTo>
                    <a:cubicBezTo>
                      <a:pt x="21478" y="11894"/>
                      <a:pt x="21363" y="11586"/>
                      <a:pt x="21177" y="11586"/>
                    </a:cubicBezTo>
                    <a:cubicBezTo>
                      <a:pt x="21147" y="11586"/>
                      <a:pt x="21115" y="11594"/>
                      <a:pt x="21082" y="11613"/>
                    </a:cubicBezTo>
                    <a:cubicBezTo>
                      <a:pt x="10441" y="17184"/>
                      <a:pt x="2969" y="27291"/>
                      <a:pt x="801" y="39099"/>
                    </a:cubicBezTo>
                    <a:cubicBezTo>
                      <a:pt x="568" y="32962"/>
                      <a:pt x="534" y="26524"/>
                      <a:pt x="1335" y="20219"/>
                    </a:cubicBezTo>
                    <a:cubicBezTo>
                      <a:pt x="2302" y="12447"/>
                      <a:pt x="4504" y="5742"/>
                      <a:pt x="7873" y="305"/>
                    </a:cubicBezTo>
                    <a:cubicBezTo>
                      <a:pt x="7964" y="145"/>
                      <a:pt x="7836" y="1"/>
                      <a:pt x="7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28"/>
            <p:cNvGrpSpPr/>
            <p:nvPr/>
          </p:nvGrpSpPr>
          <p:grpSpPr>
            <a:xfrm rot="-2966458" flipH="1">
              <a:off x="8233774" y="446608"/>
              <a:ext cx="1172025" cy="1364800"/>
              <a:chOff x="39952" y="4043349"/>
              <a:chExt cx="1172081" cy="1364865"/>
            </a:xfrm>
          </p:grpSpPr>
          <p:sp>
            <p:nvSpPr>
              <p:cNvPr id="404" name="Google Shape;404;p28"/>
              <p:cNvSpPr/>
              <p:nvPr/>
            </p:nvSpPr>
            <p:spPr>
              <a:xfrm rot="-2700000" flipH="1">
                <a:off x="159414" y="4196392"/>
                <a:ext cx="691466" cy="624304"/>
              </a:xfrm>
              <a:custGeom>
                <a:avLst/>
                <a:gdLst/>
                <a:ahLst/>
                <a:cxnLst/>
                <a:rect l="l" t="t" r="r" b="b"/>
                <a:pathLst>
                  <a:path w="22537" h="20348" extrusionOk="0">
                    <a:moveTo>
                      <a:pt x="13350" y="1"/>
                    </a:moveTo>
                    <a:cubicBezTo>
                      <a:pt x="13141" y="1"/>
                      <a:pt x="12928" y="11"/>
                      <a:pt x="12709" y="33"/>
                    </a:cubicBezTo>
                    <a:cubicBezTo>
                      <a:pt x="0" y="1334"/>
                      <a:pt x="22249" y="20347"/>
                      <a:pt x="22249" y="20347"/>
                    </a:cubicBezTo>
                    <a:cubicBezTo>
                      <a:pt x="22249" y="20347"/>
                      <a:pt x="22536" y="1"/>
                      <a:pt x="13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8"/>
              <p:cNvSpPr/>
              <p:nvPr/>
            </p:nvSpPr>
            <p:spPr>
              <a:xfrm rot="-2700000" flipH="1">
                <a:off x="524577" y="4662114"/>
                <a:ext cx="670388" cy="325959"/>
              </a:xfrm>
              <a:custGeom>
                <a:avLst/>
                <a:gdLst/>
                <a:ahLst/>
                <a:cxnLst/>
                <a:rect l="l" t="t" r="r" b="b"/>
                <a:pathLst>
                  <a:path w="21850" h="10624" extrusionOk="0">
                    <a:moveTo>
                      <a:pt x="7651" y="1"/>
                    </a:moveTo>
                    <a:cubicBezTo>
                      <a:pt x="5894" y="1"/>
                      <a:pt x="4290" y="865"/>
                      <a:pt x="3069" y="3085"/>
                    </a:cubicBezTo>
                    <a:cubicBezTo>
                      <a:pt x="0" y="8622"/>
                      <a:pt x="16912" y="7722"/>
                      <a:pt x="21849" y="10624"/>
                    </a:cubicBezTo>
                    <a:cubicBezTo>
                      <a:pt x="21849" y="10624"/>
                      <a:pt x="13811" y="1"/>
                      <a:pt x="7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8"/>
              <p:cNvSpPr/>
              <p:nvPr/>
            </p:nvSpPr>
            <p:spPr>
              <a:xfrm rot="-2700000" flipH="1">
                <a:off x="382144" y="4421536"/>
                <a:ext cx="536310" cy="933818"/>
              </a:xfrm>
              <a:custGeom>
                <a:avLst/>
                <a:gdLst/>
                <a:ahLst/>
                <a:cxnLst/>
                <a:rect l="l" t="t" r="r" b="b"/>
                <a:pathLst>
                  <a:path w="17480" h="30436" extrusionOk="0">
                    <a:moveTo>
                      <a:pt x="6653" y="1"/>
                    </a:moveTo>
                    <a:cubicBezTo>
                      <a:pt x="6598" y="1"/>
                      <a:pt x="6541" y="26"/>
                      <a:pt x="6505" y="81"/>
                    </a:cubicBezTo>
                    <a:cubicBezTo>
                      <a:pt x="6405" y="181"/>
                      <a:pt x="6438" y="314"/>
                      <a:pt x="6538" y="381"/>
                    </a:cubicBezTo>
                    <a:cubicBezTo>
                      <a:pt x="6638" y="481"/>
                      <a:pt x="16178" y="8353"/>
                      <a:pt x="17012" y="29135"/>
                    </a:cubicBezTo>
                    <a:cubicBezTo>
                      <a:pt x="13843" y="22530"/>
                      <a:pt x="7539" y="17994"/>
                      <a:pt x="234" y="17126"/>
                    </a:cubicBezTo>
                    <a:cubicBezTo>
                      <a:pt x="133" y="17126"/>
                      <a:pt x="33" y="17193"/>
                      <a:pt x="0" y="17326"/>
                    </a:cubicBezTo>
                    <a:cubicBezTo>
                      <a:pt x="0" y="17427"/>
                      <a:pt x="67" y="17527"/>
                      <a:pt x="200" y="17560"/>
                    </a:cubicBezTo>
                    <a:cubicBezTo>
                      <a:pt x="7706" y="18427"/>
                      <a:pt x="14143" y="23297"/>
                      <a:pt x="17079" y="30302"/>
                    </a:cubicBezTo>
                    <a:cubicBezTo>
                      <a:pt x="17079" y="30369"/>
                      <a:pt x="17179" y="30436"/>
                      <a:pt x="17246" y="30436"/>
                    </a:cubicBezTo>
                    <a:lnTo>
                      <a:pt x="17312" y="30436"/>
                    </a:lnTo>
                    <a:cubicBezTo>
                      <a:pt x="17412" y="30402"/>
                      <a:pt x="17479" y="30336"/>
                      <a:pt x="17479" y="30236"/>
                    </a:cubicBezTo>
                    <a:cubicBezTo>
                      <a:pt x="16945" y="8387"/>
                      <a:pt x="6872" y="114"/>
                      <a:pt x="6772" y="47"/>
                    </a:cubicBezTo>
                    <a:cubicBezTo>
                      <a:pt x="6742" y="17"/>
                      <a:pt x="6698" y="1"/>
                      <a:pt x="6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407"/>
        <p:cNvGrpSpPr/>
        <p:nvPr/>
      </p:nvGrpSpPr>
      <p:grpSpPr>
        <a:xfrm>
          <a:off x="0" y="0"/>
          <a:ext cx="0" cy="0"/>
          <a:chOff x="0" y="0"/>
          <a:chExt cx="0" cy="0"/>
        </a:xfrm>
      </p:grpSpPr>
      <p:grpSp>
        <p:nvGrpSpPr>
          <p:cNvPr id="408" name="Google Shape;408;p29"/>
          <p:cNvGrpSpPr/>
          <p:nvPr/>
        </p:nvGrpSpPr>
        <p:grpSpPr>
          <a:xfrm>
            <a:off x="-2215792" y="314684"/>
            <a:ext cx="13846304" cy="5729497"/>
            <a:chOff x="-2215792" y="314684"/>
            <a:chExt cx="13846304" cy="5729497"/>
          </a:xfrm>
        </p:grpSpPr>
        <p:sp>
          <p:nvSpPr>
            <p:cNvPr id="409" name="Google Shape;409;p29"/>
            <p:cNvSpPr/>
            <p:nvPr/>
          </p:nvSpPr>
          <p:spPr>
            <a:xfrm rot="-9134274">
              <a:off x="-1712240" y="760690"/>
              <a:ext cx="2608614" cy="2806737"/>
            </a:xfrm>
            <a:custGeom>
              <a:avLst/>
              <a:gdLst/>
              <a:ahLst/>
              <a:cxnLst/>
              <a:rect l="l" t="t" r="r" b="b"/>
              <a:pathLst>
                <a:path w="92667" h="99705" extrusionOk="0">
                  <a:moveTo>
                    <a:pt x="59902" y="0"/>
                  </a:moveTo>
                  <a:cubicBezTo>
                    <a:pt x="58305" y="0"/>
                    <a:pt x="56681" y="166"/>
                    <a:pt x="55043" y="514"/>
                  </a:cubicBezTo>
                  <a:cubicBezTo>
                    <a:pt x="40481" y="3383"/>
                    <a:pt x="26849" y="15897"/>
                    <a:pt x="18633" y="27982"/>
                  </a:cubicBezTo>
                  <a:cubicBezTo>
                    <a:pt x="11442" y="39471"/>
                    <a:pt x="0" y="64486"/>
                    <a:pt x="19491" y="69832"/>
                  </a:cubicBezTo>
                  <a:cubicBezTo>
                    <a:pt x="33409" y="72677"/>
                    <a:pt x="30909" y="83441"/>
                    <a:pt x="37671" y="92549"/>
                  </a:cubicBezTo>
                  <a:cubicBezTo>
                    <a:pt x="42368" y="97569"/>
                    <a:pt x="48692" y="99704"/>
                    <a:pt x="55230" y="99704"/>
                  </a:cubicBezTo>
                  <a:cubicBezTo>
                    <a:pt x="64088" y="99704"/>
                    <a:pt x="73338" y="95784"/>
                    <a:pt x="79462" y="89811"/>
                  </a:cubicBezTo>
                  <a:cubicBezTo>
                    <a:pt x="88285" y="81857"/>
                    <a:pt x="92666" y="69641"/>
                    <a:pt x="92523" y="58200"/>
                  </a:cubicBezTo>
                  <a:cubicBezTo>
                    <a:pt x="92345" y="45436"/>
                    <a:pt x="91023" y="32173"/>
                    <a:pt x="86225" y="20112"/>
                  </a:cubicBezTo>
                  <a:cubicBezTo>
                    <a:pt x="82102" y="9085"/>
                    <a:pt x="71739" y="0"/>
                    <a:pt x="59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rot="-8100000" flipH="1">
              <a:off x="8055150" y="2793116"/>
              <a:ext cx="3151897" cy="2503301"/>
            </a:xfrm>
            <a:custGeom>
              <a:avLst/>
              <a:gdLst/>
              <a:ahLst/>
              <a:cxnLst/>
              <a:rect l="l" t="t" r="r" b="b"/>
              <a:pathLst>
                <a:path w="76582" h="60823" extrusionOk="0">
                  <a:moveTo>
                    <a:pt x="51592" y="1"/>
                  </a:moveTo>
                  <a:cubicBezTo>
                    <a:pt x="49514" y="1"/>
                    <a:pt x="47396" y="408"/>
                    <a:pt x="45303" y="1302"/>
                  </a:cubicBezTo>
                  <a:cubicBezTo>
                    <a:pt x="40600" y="2922"/>
                    <a:pt x="38088" y="7446"/>
                    <a:pt x="34790" y="10839"/>
                  </a:cubicBezTo>
                  <a:cubicBezTo>
                    <a:pt x="28968" y="17721"/>
                    <a:pt x="18669" y="12578"/>
                    <a:pt x="11823" y="17495"/>
                  </a:cubicBezTo>
                  <a:cubicBezTo>
                    <a:pt x="0" y="25841"/>
                    <a:pt x="5215" y="43200"/>
                    <a:pt x="14609" y="51368"/>
                  </a:cubicBezTo>
                  <a:cubicBezTo>
                    <a:pt x="20975" y="57467"/>
                    <a:pt x="29695" y="60822"/>
                    <a:pt x="38424" y="60822"/>
                  </a:cubicBezTo>
                  <a:cubicBezTo>
                    <a:pt x="42526" y="60822"/>
                    <a:pt x="46631" y="60081"/>
                    <a:pt x="50495" y="58536"/>
                  </a:cubicBezTo>
                  <a:cubicBezTo>
                    <a:pt x="67080" y="52678"/>
                    <a:pt x="76581" y="33080"/>
                    <a:pt x="71176" y="16400"/>
                  </a:cubicBezTo>
                  <a:cubicBezTo>
                    <a:pt x="68836" y="7619"/>
                    <a:pt x="60581" y="1"/>
                    <a:pt x="51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29"/>
          <p:cNvGrpSpPr/>
          <p:nvPr/>
        </p:nvGrpSpPr>
        <p:grpSpPr>
          <a:xfrm>
            <a:off x="39952" y="508080"/>
            <a:ext cx="9548946" cy="4900134"/>
            <a:chOff x="39952" y="508080"/>
            <a:chExt cx="9548946" cy="4900134"/>
          </a:xfrm>
        </p:grpSpPr>
        <p:grpSp>
          <p:nvGrpSpPr>
            <p:cNvPr id="412" name="Google Shape;412;p29"/>
            <p:cNvGrpSpPr/>
            <p:nvPr/>
          </p:nvGrpSpPr>
          <p:grpSpPr>
            <a:xfrm>
              <a:off x="8346076" y="508080"/>
              <a:ext cx="1242822" cy="1596524"/>
              <a:chOff x="8171371" y="1188342"/>
              <a:chExt cx="1242822" cy="1596524"/>
            </a:xfrm>
          </p:grpSpPr>
          <p:sp>
            <p:nvSpPr>
              <p:cNvPr id="413" name="Google Shape;413;p29"/>
              <p:cNvSpPr/>
              <p:nvPr/>
            </p:nvSpPr>
            <p:spPr>
              <a:xfrm rot="-9510901">
                <a:off x="8276507" y="2081705"/>
                <a:ext cx="667855" cy="601766"/>
              </a:xfrm>
              <a:custGeom>
                <a:avLst/>
                <a:gdLst/>
                <a:ahLst/>
                <a:cxnLst/>
                <a:rect l="l" t="t" r="r" b="b"/>
                <a:pathLst>
                  <a:path w="21767" h="19613" extrusionOk="0">
                    <a:moveTo>
                      <a:pt x="8871" y="1"/>
                    </a:moveTo>
                    <a:cubicBezTo>
                      <a:pt x="0" y="1"/>
                      <a:pt x="351" y="19613"/>
                      <a:pt x="351" y="19613"/>
                    </a:cubicBezTo>
                    <a:cubicBezTo>
                      <a:pt x="351" y="19613"/>
                      <a:pt x="21766" y="1233"/>
                      <a:pt x="9491" y="32"/>
                    </a:cubicBezTo>
                    <a:cubicBezTo>
                      <a:pt x="9279" y="11"/>
                      <a:pt x="9072" y="1"/>
                      <a:pt x="8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rot="-9510901">
                <a:off x="8221749" y="1787148"/>
                <a:ext cx="622292" cy="393159"/>
              </a:xfrm>
              <a:custGeom>
                <a:avLst/>
                <a:gdLst/>
                <a:ahLst/>
                <a:cxnLst/>
                <a:rect l="l" t="t" r="r" b="b"/>
                <a:pathLst>
                  <a:path w="20282" h="12814" extrusionOk="0">
                    <a:moveTo>
                      <a:pt x="12386" y="0"/>
                    </a:moveTo>
                    <a:cubicBezTo>
                      <a:pt x="6228" y="0"/>
                      <a:pt x="0" y="12814"/>
                      <a:pt x="0" y="12814"/>
                    </a:cubicBezTo>
                    <a:cubicBezTo>
                      <a:pt x="4137" y="9111"/>
                      <a:pt x="20281" y="6810"/>
                      <a:pt x="16379" y="2140"/>
                    </a:cubicBezTo>
                    <a:cubicBezTo>
                      <a:pt x="15096" y="622"/>
                      <a:pt x="13743" y="0"/>
                      <a:pt x="12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rot="-9510901">
                <a:off x="8544511" y="1264716"/>
                <a:ext cx="659018" cy="1275389"/>
              </a:xfrm>
              <a:custGeom>
                <a:avLst/>
                <a:gdLst/>
                <a:ahLst/>
                <a:cxnLst/>
                <a:rect l="l" t="t" r="r" b="b"/>
                <a:pathLst>
                  <a:path w="21479" h="41568" extrusionOk="0">
                    <a:moveTo>
                      <a:pt x="7693" y="1"/>
                    </a:moveTo>
                    <a:cubicBezTo>
                      <a:pt x="7627" y="1"/>
                      <a:pt x="7558" y="31"/>
                      <a:pt x="7506" y="105"/>
                    </a:cubicBezTo>
                    <a:cubicBezTo>
                      <a:pt x="4103" y="5575"/>
                      <a:pt x="1902" y="12314"/>
                      <a:pt x="901" y="20153"/>
                    </a:cubicBezTo>
                    <a:cubicBezTo>
                      <a:pt x="0" y="27291"/>
                      <a:pt x="201" y="34563"/>
                      <a:pt x="467" y="41368"/>
                    </a:cubicBezTo>
                    <a:cubicBezTo>
                      <a:pt x="467" y="41468"/>
                      <a:pt x="534" y="41568"/>
                      <a:pt x="668" y="41568"/>
                    </a:cubicBezTo>
                    <a:cubicBezTo>
                      <a:pt x="768" y="41568"/>
                      <a:pt x="868" y="41501"/>
                      <a:pt x="868" y="41401"/>
                    </a:cubicBezTo>
                    <a:cubicBezTo>
                      <a:pt x="2436" y="28825"/>
                      <a:pt x="10041" y="17851"/>
                      <a:pt x="21249" y="11980"/>
                    </a:cubicBezTo>
                    <a:cubicBezTo>
                      <a:pt x="21478" y="11894"/>
                      <a:pt x="21363" y="11586"/>
                      <a:pt x="21177" y="11586"/>
                    </a:cubicBezTo>
                    <a:cubicBezTo>
                      <a:pt x="21147" y="11586"/>
                      <a:pt x="21115" y="11594"/>
                      <a:pt x="21082" y="11613"/>
                    </a:cubicBezTo>
                    <a:cubicBezTo>
                      <a:pt x="10441" y="17184"/>
                      <a:pt x="2969" y="27291"/>
                      <a:pt x="801" y="39099"/>
                    </a:cubicBezTo>
                    <a:cubicBezTo>
                      <a:pt x="568" y="32962"/>
                      <a:pt x="534" y="26524"/>
                      <a:pt x="1335" y="20219"/>
                    </a:cubicBezTo>
                    <a:cubicBezTo>
                      <a:pt x="2302" y="12447"/>
                      <a:pt x="4504" y="5742"/>
                      <a:pt x="7873" y="305"/>
                    </a:cubicBezTo>
                    <a:cubicBezTo>
                      <a:pt x="7964" y="145"/>
                      <a:pt x="7836" y="1"/>
                      <a:pt x="7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29"/>
            <p:cNvGrpSpPr/>
            <p:nvPr/>
          </p:nvGrpSpPr>
          <p:grpSpPr>
            <a:xfrm>
              <a:off x="39952" y="4043349"/>
              <a:ext cx="1172081" cy="1364865"/>
              <a:chOff x="39952" y="4043349"/>
              <a:chExt cx="1172081" cy="1364865"/>
            </a:xfrm>
          </p:grpSpPr>
          <p:sp>
            <p:nvSpPr>
              <p:cNvPr id="417" name="Google Shape;417;p29"/>
              <p:cNvSpPr/>
              <p:nvPr/>
            </p:nvSpPr>
            <p:spPr>
              <a:xfrm rot="-2700000" flipH="1">
                <a:off x="159414" y="4196392"/>
                <a:ext cx="691466" cy="624304"/>
              </a:xfrm>
              <a:custGeom>
                <a:avLst/>
                <a:gdLst/>
                <a:ahLst/>
                <a:cxnLst/>
                <a:rect l="l" t="t" r="r" b="b"/>
                <a:pathLst>
                  <a:path w="22537" h="20348" extrusionOk="0">
                    <a:moveTo>
                      <a:pt x="13350" y="1"/>
                    </a:moveTo>
                    <a:cubicBezTo>
                      <a:pt x="13141" y="1"/>
                      <a:pt x="12928" y="11"/>
                      <a:pt x="12709" y="33"/>
                    </a:cubicBezTo>
                    <a:cubicBezTo>
                      <a:pt x="0" y="1334"/>
                      <a:pt x="22249" y="20347"/>
                      <a:pt x="22249" y="20347"/>
                    </a:cubicBezTo>
                    <a:cubicBezTo>
                      <a:pt x="22249" y="20347"/>
                      <a:pt x="22536" y="1"/>
                      <a:pt x="13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rot="-2700000" flipH="1">
                <a:off x="524577" y="4662114"/>
                <a:ext cx="670388" cy="325959"/>
              </a:xfrm>
              <a:custGeom>
                <a:avLst/>
                <a:gdLst/>
                <a:ahLst/>
                <a:cxnLst/>
                <a:rect l="l" t="t" r="r" b="b"/>
                <a:pathLst>
                  <a:path w="21850" h="10624" extrusionOk="0">
                    <a:moveTo>
                      <a:pt x="7651" y="1"/>
                    </a:moveTo>
                    <a:cubicBezTo>
                      <a:pt x="5894" y="1"/>
                      <a:pt x="4290" y="865"/>
                      <a:pt x="3069" y="3085"/>
                    </a:cubicBezTo>
                    <a:cubicBezTo>
                      <a:pt x="0" y="8622"/>
                      <a:pt x="16912" y="7722"/>
                      <a:pt x="21849" y="10624"/>
                    </a:cubicBezTo>
                    <a:cubicBezTo>
                      <a:pt x="21849" y="10624"/>
                      <a:pt x="13811" y="1"/>
                      <a:pt x="7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p:nvPr/>
            </p:nvSpPr>
            <p:spPr>
              <a:xfrm rot="-2700000" flipH="1">
                <a:off x="382144" y="4421536"/>
                <a:ext cx="536310" cy="933818"/>
              </a:xfrm>
              <a:custGeom>
                <a:avLst/>
                <a:gdLst/>
                <a:ahLst/>
                <a:cxnLst/>
                <a:rect l="l" t="t" r="r" b="b"/>
                <a:pathLst>
                  <a:path w="17480" h="30436" extrusionOk="0">
                    <a:moveTo>
                      <a:pt x="6653" y="1"/>
                    </a:moveTo>
                    <a:cubicBezTo>
                      <a:pt x="6598" y="1"/>
                      <a:pt x="6541" y="26"/>
                      <a:pt x="6505" y="81"/>
                    </a:cubicBezTo>
                    <a:cubicBezTo>
                      <a:pt x="6405" y="181"/>
                      <a:pt x="6438" y="314"/>
                      <a:pt x="6538" y="381"/>
                    </a:cubicBezTo>
                    <a:cubicBezTo>
                      <a:pt x="6638" y="481"/>
                      <a:pt x="16178" y="8353"/>
                      <a:pt x="17012" y="29135"/>
                    </a:cubicBezTo>
                    <a:cubicBezTo>
                      <a:pt x="13843" y="22530"/>
                      <a:pt x="7539" y="17994"/>
                      <a:pt x="234" y="17126"/>
                    </a:cubicBezTo>
                    <a:cubicBezTo>
                      <a:pt x="133" y="17126"/>
                      <a:pt x="33" y="17193"/>
                      <a:pt x="0" y="17326"/>
                    </a:cubicBezTo>
                    <a:cubicBezTo>
                      <a:pt x="0" y="17427"/>
                      <a:pt x="67" y="17527"/>
                      <a:pt x="200" y="17560"/>
                    </a:cubicBezTo>
                    <a:cubicBezTo>
                      <a:pt x="7706" y="18427"/>
                      <a:pt x="14143" y="23297"/>
                      <a:pt x="17079" y="30302"/>
                    </a:cubicBezTo>
                    <a:cubicBezTo>
                      <a:pt x="17079" y="30369"/>
                      <a:pt x="17179" y="30436"/>
                      <a:pt x="17246" y="30436"/>
                    </a:cubicBezTo>
                    <a:lnTo>
                      <a:pt x="17312" y="30436"/>
                    </a:lnTo>
                    <a:cubicBezTo>
                      <a:pt x="17412" y="30402"/>
                      <a:pt x="17479" y="30336"/>
                      <a:pt x="17479" y="30236"/>
                    </a:cubicBezTo>
                    <a:cubicBezTo>
                      <a:pt x="16945" y="8387"/>
                      <a:pt x="6872" y="114"/>
                      <a:pt x="6772" y="47"/>
                    </a:cubicBezTo>
                    <a:cubicBezTo>
                      <a:pt x="6742" y="17"/>
                      <a:pt x="6698" y="1"/>
                      <a:pt x="6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06398"/>
            <a:ext cx="7717500" cy="66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700"/>
              <a:buFont typeface="Chau Philomene One"/>
              <a:buNone/>
              <a:defRPr sz="3700">
                <a:solidFill>
                  <a:schemeClr val="dk1"/>
                </a:solidFill>
                <a:latin typeface="Chau Philomene One"/>
                <a:ea typeface="Chau Philomene One"/>
                <a:cs typeface="Chau Philomene One"/>
                <a:sym typeface="Chau Philomene One"/>
              </a:defRPr>
            </a:lvl1pPr>
            <a:lvl2pPr lvl="1">
              <a:spcBef>
                <a:spcPts val="0"/>
              </a:spcBef>
              <a:spcAft>
                <a:spcPts val="0"/>
              </a:spcAft>
              <a:buClr>
                <a:schemeClr val="dk1"/>
              </a:buClr>
              <a:buSzPts val="3700"/>
              <a:buFont typeface="Chau Philomene One"/>
              <a:buNone/>
              <a:defRPr sz="3700">
                <a:solidFill>
                  <a:schemeClr val="dk1"/>
                </a:solidFill>
                <a:latin typeface="Chau Philomene One"/>
                <a:ea typeface="Chau Philomene One"/>
                <a:cs typeface="Chau Philomene One"/>
                <a:sym typeface="Chau Philomene One"/>
              </a:defRPr>
            </a:lvl2pPr>
            <a:lvl3pPr lvl="2">
              <a:spcBef>
                <a:spcPts val="0"/>
              </a:spcBef>
              <a:spcAft>
                <a:spcPts val="0"/>
              </a:spcAft>
              <a:buClr>
                <a:schemeClr val="dk1"/>
              </a:buClr>
              <a:buSzPts val="3700"/>
              <a:buFont typeface="Chau Philomene One"/>
              <a:buNone/>
              <a:defRPr sz="3700">
                <a:solidFill>
                  <a:schemeClr val="dk1"/>
                </a:solidFill>
                <a:latin typeface="Chau Philomene One"/>
                <a:ea typeface="Chau Philomene One"/>
                <a:cs typeface="Chau Philomene One"/>
                <a:sym typeface="Chau Philomene One"/>
              </a:defRPr>
            </a:lvl3pPr>
            <a:lvl4pPr lvl="3">
              <a:spcBef>
                <a:spcPts val="0"/>
              </a:spcBef>
              <a:spcAft>
                <a:spcPts val="0"/>
              </a:spcAft>
              <a:buClr>
                <a:schemeClr val="dk1"/>
              </a:buClr>
              <a:buSzPts val="3700"/>
              <a:buFont typeface="Chau Philomene One"/>
              <a:buNone/>
              <a:defRPr sz="3700">
                <a:solidFill>
                  <a:schemeClr val="dk1"/>
                </a:solidFill>
                <a:latin typeface="Chau Philomene One"/>
                <a:ea typeface="Chau Philomene One"/>
                <a:cs typeface="Chau Philomene One"/>
                <a:sym typeface="Chau Philomene One"/>
              </a:defRPr>
            </a:lvl4pPr>
            <a:lvl5pPr lvl="4">
              <a:spcBef>
                <a:spcPts val="0"/>
              </a:spcBef>
              <a:spcAft>
                <a:spcPts val="0"/>
              </a:spcAft>
              <a:buClr>
                <a:schemeClr val="dk1"/>
              </a:buClr>
              <a:buSzPts val="3700"/>
              <a:buFont typeface="Chau Philomene One"/>
              <a:buNone/>
              <a:defRPr sz="3700">
                <a:solidFill>
                  <a:schemeClr val="dk1"/>
                </a:solidFill>
                <a:latin typeface="Chau Philomene One"/>
                <a:ea typeface="Chau Philomene One"/>
                <a:cs typeface="Chau Philomene One"/>
                <a:sym typeface="Chau Philomene One"/>
              </a:defRPr>
            </a:lvl5pPr>
            <a:lvl6pPr lvl="5">
              <a:spcBef>
                <a:spcPts val="0"/>
              </a:spcBef>
              <a:spcAft>
                <a:spcPts val="0"/>
              </a:spcAft>
              <a:buClr>
                <a:schemeClr val="dk1"/>
              </a:buClr>
              <a:buSzPts val="3700"/>
              <a:buFont typeface="Chau Philomene One"/>
              <a:buNone/>
              <a:defRPr sz="3700">
                <a:solidFill>
                  <a:schemeClr val="dk1"/>
                </a:solidFill>
                <a:latin typeface="Chau Philomene One"/>
                <a:ea typeface="Chau Philomene One"/>
                <a:cs typeface="Chau Philomene One"/>
                <a:sym typeface="Chau Philomene One"/>
              </a:defRPr>
            </a:lvl6pPr>
            <a:lvl7pPr lvl="6">
              <a:spcBef>
                <a:spcPts val="0"/>
              </a:spcBef>
              <a:spcAft>
                <a:spcPts val="0"/>
              </a:spcAft>
              <a:buClr>
                <a:schemeClr val="dk1"/>
              </a:buClr>
              <a:buSzPts val="3700"/>
              <a:buFont typeface="Chau Philomene One"/>
              <a:buNone/>
              <a:defRPr sz="3700">
                <a:solidFill>
                  <a:schemeClr val="dk1"/>
                </a:solidFill>
                <a:latin typeface="Chau Philomene One"/>
                <a:ea typeface="Chau Philomene One"/>
                <a:cs typeface="Chau Philomene One"/>
                <a:sym typeface="Chau Philomene One"/>
              </a:defRPr>
            </a:lvl7pPr>
            <a:lvl8pPr lvl="7">
              <a:spcBef>
                <a:spcPts val="0"/>
              </a:spcBef>
              <a:spcAft>
                <a:spcPts val="0"/>
              </a:spcAft>
              <a:buClr>
                <a:schemeClr val="dk1"/>
              </a:buClr>
              <a:buSzPts val="3700"/>
              <a:buFont typeface="Chau Philomene One"/>
              <a:buNone/>
              <a:defRPr sz="3700">
                <a:solidFill>
                  <a:schemeClr val="dk1"/>
                </a:solidFill>
                <a:latin typeface="Chau Philomene One"/>
                <a:ea typeface="Chau Philomene One"/>
                <a:cs typeface="Chau Philomene One"/>
                <a:sym typeface="Chau Philomene One"/>
              </a:defRPr>
            </a:lvl8pPr>
            <a:lvl9pPr lvl="8">
              <a:spcBef>
                <a:spcPts val="0"/>
              </a:spcBef>
              <a:spcAft>
                <a:spcPts val="0"/>
              </a:spcAft>
              <a:buClr>
                <a:schemeClr val="dk1"/>
              </a:buClr>
              <a:buSzPts val="3700"/>
              <a:buFont typeface="Chau Philomene One"/>
              <a:buNone/>
              <a:defRPr sz="3700">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1pPr>
            <a:lvl2pPr marL="914400" lvl="1" indent="-3175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2pPr>
            <a:lvl3pPr marL="1371600" lvl="2" indent="-3175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3pPr>
            <a:lvl4pPr marL="1828800" lvl="3" indent="-3175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4pPr>
            <a:lvl5pPr marL="2286000" lvl="4" indent="-3175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5pPr>
            <a:lvl6pPr marL="2743200" lvl="5" indent="-3175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6pPr>
            <a:lvl7pPr marL="3200400" lvl="6" indent="-3175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7pPr>
            <a:lvl8pPr marL="3657600" lvl="7" indent="-3175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8pPr>
            <a:lvl9pPr marL="4114800" lvl="8" indent="-317500">
              <a:lnSpc>
                <a:spcPct val="115000"/>
              </a:lnSpc>
              <a:spcBef>
                <a:spcPts val="0"/>
              </a:spcBef>
              <a:spcAft>
                <a:spcPts val="0"/>
              </a:spcAft>
              <a:buClr>
                <a:schemeClr val="dk1"/>
              </a:buClr>
              <a:buSzPts val="1400"/>
              <a:buFont typeface="Open Sans Medium"/>
              <a:buChar char="■"/>
              <a:defRPr>
                <a:solidFill>
                  <a:schemeClr val="dk1"/>
                </a:solidFill>
                <a:latin typeface="Open Sans Medium"/>
                <a:ea typeface="Open Sans Medium"/>
                <a:cs typeface="Open Sans Medium"/>
                <a:sym typeface="Open San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6" r:id="rId5"/>
    <p:sldLayoutId id="2147483673" r:id="rId6"/>
    <p:sldLayoutId id="2147483674" r:id="rId7"/>
    <p:sldLayoutId id="214748367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3.xml"/><Relationship Id="rId4" Type="http://schemas.openxmlformats.org/officeDocument/2006/relationships/hyperlink" Target="https://labpsy.u-bordeaux.fr/travaux-de-recherche/stigma"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radiofrance.fr/franceinter/podcasts/les-80/les-80-de-nicolas-demorand-du-mercredi-26-mars-2025-856387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3"/>
          <p:cNvSpPr txBox="1">
            <a:spLocks noGrp="1"/>
          </p:cNvSpPr>
          <p:nvPr>
            <p:ph type="ctrTitle"/>
          </p:nvPr>
        </p:nvSpPr>
        <p:spPr>
          <a:xfrm>
            <a:off x="134714" y="311210"/>
            <a:ext cx="4304211" cy="221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Troubles psychiques: et si le problème, c’était le regard des autres?</a:t>
            </a:r>
            <a:endParaRPr sz="3600" dirty="0"/>
          </a:p>
        </p:txBody>
      </p:sp>
      <p:sp>
        <p:nvSpPr>
          <p:cNvPr id="431" name="Google Shape;431;p33"/>
          <p:cNvSpPr txBox="1">
            <a:spLocks noGrp="1"/>
          </p:cNvSpPr>
          <p:nvPr>
            <p:ph type="subTitle" idx="1"/>
          </p:nvPr>
        </p:nvSpPr>
        <p:spPr>
          <a:xfrm>
            <a:off x="150400" y="2617391"/>
            <a:ext cx="4421426" cy="61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dirty="0"/>
              <a:t>Chrystel Besche-Richard</a:t>
            </a:r>
          </a:p>
          <a:p>
            <a:pPr marL="0" lvl="0" indent="0" algn="ctr" rtl="0">
              <a:spcBef>
                <a:spcPts val="0"/>
              </a:spcBef>
              <a:spcAft>
                <a:spcPts val="0"/>
              </a:spcAft>
              <a:buClr>
                <a:schemeClr val="dk1"/>
              </a:buClr>
              <a:buSzPts val="1100"/>
              <a:buFont typeface="Arial"/>
              <a:buNone/>
            </a:pPr>
            <a:endParaRPr lang="en" dirty="0"/>
          </a:p>
          <a:p>
            <a:pPr marL="0" lvl="0" indent="0" algn="ctr" rtl="0">
              <a:spcBef>
                <a:spcPts val="0"/>
              </a:spcBef>
              <a:spcAft>
                <a:spcPts val="0"/>
              </a:spcAft>
              <a:buClr>
                <a:schemeClr val="dk1"/>
              </a:buClr>
              <a:buSzPts val="1100"/>
              <a:buFont typeface="Arial"/>
              <a:buNone/>
            </a:pPr>
            <a:r>
              <a:rPr lang="en" sz="1400" dirty="0"/>
              <a:t>Université de Reims Champagne-Ardenne</a:t>
            </a:r>
          </a:p>
          <a:p>
            <a:pPr marL="0" lvl="0" indent="0" algn="ctr" rtl="0">
              <a:spcBef>
                <a:spcPts val="0"/>
              </a:spcBef>
              <a:spcAft>
                <a:spcPts val="0"/>
              </a:spcAft>
              <a:buClr>
                <a:schemeClr val="dk1"/>
              </a:buClr>
              <a:buSzPts val="1100"/>
              <a:buFont typeface="Arial"/>
              <a:buNone/>
            </a:pPr>
            <a:r>
              <a:rPr lang="en" sz="1400" dirty="0"/>
              <a:t>Laboratoire Cognition, Santé, Société, C2S</a:t>
            </a:r>
          </a:p>
          <a:p>
            <a:pPr marL="0" lvl="0" indent="0" algn="ctr" rtl="0">
              <a:spcBef>
                <a:spcPts val="0"/>
              </a:spcBef>
              <a:spcAft>
                <a:spcPts val="0"/>
              </a:spcAft>
              <a:buClr>
                <a:schemeClr val="dk1"/>
              </a:buClr>
              <a:buSzPts val="1100"/>
              <a:buFont typeface="Arial"/>
              <a:buNone/>
            </a:pPr>
            <a:r>
              <a:rPr lang="en" sz="1400" dirty="0"/>
              <a:t>Fondation Vallée – GH Paul Guiraud – GHT Psy Sud</a:t>
            </a:r>
            <a:endParaRPr sz="1400" dirty="0"/>
          </a:p>
        </p:txBody>
      </p:sp>
      <p:sp>
        <p:nvSpPr>
          <p:cNvPr id="432" name="Google Shape;432;p33"/>
          <p:cNvSpPr/>
          <p:nvPr/>
        </p:nvSpPr>
        <p:spPr>
          <a:xfrm>
            <a:off x="-329331" y="3692414"/>
            <a:ext cx="4518703" cy="1552285"/>
          </a:xfrm>
          <a:custGeom>
            <a:avLst/>
            <a:gdLst/>
            <a:ahLst/>
            <a:cxnLst/>
            <a:rect l="l" t="t" r="r" b="b"/>
            <a:pathLst>
              <a:path w="197820" h="67956" extrusionOk="0">
                <a:moveTo>
                  <a:pt x="11447" y="0"/>
                </a:moveTo>
                <a:cubicBezTo>
                  <a:pt x="7779" y="0"/>
                  <a:pt x="4110" y="776"/>
                  <a:pt x="799" y="2335"/>
                </a:cubicBezTo>
                <a:cubicBezTo>
                  <a:pt x="525" y="2461"/>
                  <a:pt x="262" y="2587"/>
                  <a:pt x="0" y="2723"/>
                </a:cubicBezTo>
                <a:lnTo>
                  <a:pt x="0" y="67955"/>
                </a:lnTo>
                <a:lnTo>
                  <a:pt x="197819" y="67955"/>
                </a:lnTo>
                <a:cubicBezTo>
                  <a:pt x="196609" y="63276"/>
                  <a:pt x="194338" y="58951"/>
                  <a:pt x="191177" y="55299"/>
                </a:cubicBezTo>
                <a:cubicBezTo>
                  <a:pt x="185722" y="49057"/>
                  <a:pt x="177699" y="45142"/>
                  <a:pt x="169425" y="44652"/>
                </a:cubicBezTo>
                <a:cubicBezTo>
                  <a:pt x="168794" y="44613"/>
                  <a:pt x="168164" y="44596"/>
                  <a:pt x="167536" y="44596"/>
                </a:cubicBezTo>
                <a:cubicBezTo>
                  <a:pt x="159719" y="44596"/>
                  <a:pt x="152102" y="47333"/>
                  <a:pt x="144299" y="47333"/>
                </a:cubicBezTo>
                <a:cubicBezTo>
                  <a:pt x="143554" y="47333"/>
                  <a:pt x="142808" y="47308"/>
                  <a:pt x="142059" y="47254"/>
                </a:cubicBezTo>
                <a:cubicBezTo>
                  <a:pt x="137768" y="46980"/>
                  <a:pt x="133682" y="45325"/>
                  <a:pt x="130384" y="42563"/>
                </a:cubicBezTo>
                <a:cubicBezTo>
                  <a:pt x="127429" y="40098"/>
                  <a:pt x="125032" y="37028"/>
                  <a:pt x="122521" y="34118"/>
                </a:cubicBezTo>
                <a:cubicBezTo>
                  <a:pt x="120148" y="31357"/>
                  <a:pt x="117626" y="28606"/>
                  <a:pt x="114487" y="26678"/>
                </a:cubicBezTo>
                <a:cubicBezTo>
                  <a:pt x="111248" y="24686"/>
                  <a:pt x="107538" y="23792"/>
                  <a:pt x="103754" y="23792"/>
                </a:cubicBezTo>
                <a:cubicBezTo>
                  <a:pt x="103418" y="23792"/>
                  <a:pt x="103081" y="23799"/>
                  <a:pt x="102744" y="23813"/>
                </a:cubicBezTo>
                <a:cubicBezTo>
                  <a:pt x="93272" y="24224"/>
                  <a:pt x="84975" y="29245"/>
                  <a:pt x="76519" y="32954"/>
                </a:cubicBezTo>
                <a:cubicBezTo>
                  <a:pt x="71296" y="35243"/>
                  <a:pt x="65347" y="37299"/>
                  <a:pt x="59552" y="37299"/>
                </a:cubicBezTo>
                <a:cubicBezTo>
                  <a:pt x="56015" y="37299"/>
                  <a:pt x="52535" y="36533"/>
                  <a:pt x="49312" y="34586"/>
                </a:cubicBezTo>
                <a:cubicBezTo>
                  <a:pt x="43070" y="30820"/>
                  <a:pt x="39703" y="23939"/>
                  <a:pt x="36234" y="17810"/>
                </a:cubicBezTo>
                <a:cubicBezTo>
                  <a:pt x="32764" y="11648"/>
                  <a:pt x="28827" y="5519"/>
                  <a:pt x="22220" y="2381"/>
                </a:cubicBezTo>
                <a:cubicBezTo>
                  <a:pt x="18878" y="796"/>
                  <a:pt x="15163" y="0"/>
                  <a:pt x="114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oogle Shape;433;p33"/>
          <p:cNvGrpSpPr/>
          <p:nvPr/>
        </p:nvGrpSpPr>
        <p:grpSpPr>
          <a:xfrm rot="1055761" flipH="1">
            <a:off x="4179239" y="-452925"/>
            <a:ext cx="1242807" cy="1596505"/>
            <a:chOff x="8171371" y="1188342"/>
            <a:chExt cx="1242822" cy="1596524"/>
          </a:xfrm>
        </p:grpSpPr>
        <p:sp>
          <p:nvSpPr>
            <p:cNvPr id="434" name="Google Shape;434;p33"/>
            <p:cNvSpPr/>
            <p:nvPr/>
          </p:nvSpPr>
          <p:spPr>
            <a:xfrm rot="-9510901">
              <a:off x="8276507" y="2081705"/>
              <a:ext cx="667855" cy="601766"/>
            </a:xfrm>
            <a:custGeom>
              <a:avLst/>
              <a:gdLst/>
              <a:ahLst/>
              <a:cxnLst/>
              <a:rect l="l" t="t" r="r" b="b"/>
              <a:pathLst>
                <a:path w="21767" h="19613" extrusionOk="0">
                  <a:moveTo>
                    <a:pt x="8871" y="1"/>
                  </a:moveTo>
                  <a:cubicBezTo>
                    <a:pt x="0" y="1"/>
                    <a:pt x="351" y="19613"/>
                    <a:pt x="351" y="19613"/>
                  </a:cubicBezTo>
                  <a:cubicBezTo>
                    <a:pt x="351" y="19613"/>
                    <a:pt x="21766" y="1233"/>
                    <a:pt x="9491" y="32"/>
                  </a:cubicBezTo>
                  <a:cubicBezTo>
                    <a:pt x="9279" y="11"/>
                    <a:pt x="9072" y="1"/>
                    <a:pt x="8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3"/>
            <p:cNvSpPr/>
            <p:nvPr/>
          </p:nvSpPr>
          <p:spPr>
            <a:xfrm rot="-9510901">
              <a:off x="8221749" y="1787148"/>
              <a:ext cx="622292" cy="393159"/>
            </a:xfrm>
            <a:custGeom>
              <a:avLst/>
              <a:gdLst/>
              <a:ahLst/>
              <a:cxnLst/>
              <a:rect l="l" t="t" r="r" b="b"/>
              <a:pathLst>
                <a:path w="20282" h="12814" extrusionOk="0">
                  <a:moveTo>
                    <a:pt x="12386" y="0"/>
                  </a:moveTo>
                  <a:cubicBezTo>
                    <a:pt x="6228" y="0"/>
                    <a:pt x="0" y="12814"/>
                    <a:pt x="0" y="12814"/>
                  </a:cubicBezTo>
                  <a:cubicBezTo>
                    <a:pt x="4137" y="9111"/>
                    <a:pt x="20281" y="6810"/>
                    <a:pt x="16379" y="2140"/>
                  </a:cubicBezTo>
                  <a:cubicBezTo>
                    <a:pt x="15096" y="622"/>
                    <a:pt x="13743" y="0"/>
                    <a:pt x="12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3"/>
            <p:cNvSpPr/>
            <p:nvPr/>
          </p:nvSpPr>
          <p:spPr>
            <a:xfrm rot="-9510901">
              <a:off x="8544511" y="1264716"/>
              <a:ext cx="659018" cy="1275389"/>
            </a:xfrm>
            <a:custGeom>
              <a:avLst/>
              <a:gdLst/>
              <a:ahLst/>
              <a:cxnLst/>
              <a:rect l="l" t="t" r="r" b="b"/>
              <a:pathLst>
                <a:path w="21479" h="41568" extrusionOk="0">
                  <a:moveTo>
                    <a:pt x="7693" y="1"/>
                  </a:moveTo>
                  <a:cubicBezTo>
                    <a:pt x="7627" y="1"/>
                    <a:pt x="7558" y="31"/>
                    <a:pt x="7506" y="105"/>
                  </a:cubicBezTo>
                  <a:cubicBezTo>
                    <a:pt x="4103" y="5575"/>
                    <a:pt x="1902" y="12314"/>
                    <a:pt x="901" y="20153"/>
                  </a:cubicBezTo>
                  <a:cubicBezTo>
                    <a:pt x="0" y="27291"/>
                    <a:pt x="201" y="34563"/>
                    <a:pt x="467" y="41368"/>
                  </a:cubicBezTo>
                  <a:cubicBezTo>
                    <a:pt x="467" y="41468"/>
                    <a:pt x="534" y="41568"/>
                    <a:pt x="668" y="41568"/>
                  </a:cubicBezTo>
                  <a:cubicBezTo>
                    <a:pt x="768" y="41568"/>
                    <a:pt x="868" y="41501"/>
                    <a:pt x="868" y="41401"/>
                  </a:cubicBezTo>
                  <a:cubicBezTo>
                    <a:pt x="2436" y="28825"/>
                    <a:pt x="10041" y="17851"/>
                    <a:pt x="21249" y="11980"/>
                  </a:cubicBezTo>
                  <a:cubicBezTo>
                    <a:pt x="21478" y="11894"/>
                    <a:pt x="21363" y="11586"/>
                    <a:pt x="21177" y="11586"/>
                  </a:cubicBezTo>
                  <a:cubicBezTo>
                    <a:pt x="21147" y="11586"/>
                    <a:pt x="21115" y="11594"/>
                    <a:pt x="21082" y="11613"/>
                  </a:cubicBezTo>
                  <a:cubicBezTo>
                    <a:pt x="10441" y="17184"/>
                    <a:pt x="2969" y="27291"/>
                    <a:pt x="801" y="39099"/>
                  </a:cubicBezTo>
                  <a:cubicBezTo>
                    <a:pt x="568" y="32962"/>
                    <a:pt x="534" y="26524"/>
                    <a:pt x="1335" y="20219"/>
                  </a:cubicBezTo>
                  <a:cubicBezTo>
                    <a:pt x="2302" y="12447"/>
                    <a:pt x="4504" y="5742"/>
                    <a:pt x="7873" y="305"/>
                  </a:cubicBezTo>
                  <a:cubicBezTo>
                    <a:pt x="7964" y="145"/>
                    <a:pt x="7836" y="1"/>
                    <a:pt x="7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 name="Google Shape;437;p33"/>
          <p:cNvSpPr/>
          <p:nvPr/>
        </p:nvSpPr>
        <p:spPr>
          <a:xfrm>
            <a:off x="4884150" y="4031019"/>
            <a:ext cx="3546621" cy="8411"/>
          </a:xfrm>
          <a:custGeom>
            <a:avLst/>
            <a:gdLst/>
            <a:ahLst/>
            <a:cxnLst/>
            <a:rect l="l" t="t" r="r" b="b"/>
            <a:pathLst>
              <a:path w="169088" h="401" extrusionOk="0">
                <a:moveTo>
                  <a:pt x="200" y="1"/>
                </a:moveTo>
                <a:cubicBezTo>
                  <a:pt x="67" y="1"/>
                  <a:pt x="0" y="67"/>
                  <a:pt x="0" y="201"/>
                </a:cubicBezTo>
                <a:cubicBezTo>
                  <a:pt x="0" y="301"/>
                  <a:pt x="67" y="401"/>
                  <a:pt x="200" y="401"/>
                </a:cubicBezTo>
                <a:lnTo>
                  <a:pt x="168854" y="401"/>
                </a:lnTo>
                <a:cubicBezTo>
                  <a:pt x="168987" y="401"/>
                  <a:pt x="169088" y="301"/>
                  <a:pt x="169088" y="201"/>
                </a:cubicBezTo>
                <a:cubicBezTo>
                  <a:pt x="169088" y="67"/>
                  <a:pt x="168987" y="1"/>
                  <a:pt x="168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 4" descr="Une image contenant Visage humain, dessin, illustration, dessin humoristique&#10;&#10;Description générée automatiquement">
            <a:extLst>
              <a:ext uri="{FF2B5EF4-FFF2-40B4-BE49-F238E27FC236}">
                <a16:creationId xmlns:a16="http://schemas.microsoft.com/office/drawing/2014/main" id="{653187B0-AC28-4552-883C-77C4F0895FF4}"/>
              </a:ext>
            </a:extLst>
          </p:cNvPr>
          <p:cNvPicPr>
            <a:picLocks noChangeAspect="1"/>
          </p:cNvPicPr>
          <p:nvPr/>
        </p:nvPicPr>
        <p:blipFill>
          <a:blip r:embed="rId3"/>
          <a:stretch>
            <a:fillRect/>
          </a:stretch>
        </p:blipFill>
        <p:spPr>
          <a:xfrm>
            <a:off x="4638366" y="1202183"/>
            <a:ext cx="4355234" cy="2903489"/>
          </a:xfrm>
          <a:prstGeom prst="rect">
            <a:avLst/>
          </a:prstGeom>
        </p:spPr>
      </p:pic>
      <p:sp>
        <p:nvSpPr>
          <p:cNvPr id="6" name="ZoneTexte 5">
            <a:extLst>
              <a:ext uri="{FF2B5EF4-FFF2-40B4-BE49-F238E27FC236}">
                <a16:creationId xmlns:a16="http://schemas.microsoft.com/office/drawing/2014/main" id="{4D69105D-B830-49CC-BD31-B73EA1D21BE0}"/>
              </a:ext>
            </a:extLst>
          </p:cNvPr>
          <p:cNvSpPr txBox="1"/>
          <p:nvPr/>
        </p:nvSpPr>
        <p:spPr>
          <a:xfrm>
            <a:off x="4954630" y="4105672"/>
            <a:ext cx="3790195" cy="523220"/>
          </a:xfrm>
          <a:prstGeom prst="rect">
            <a:avLst/>
          </a:prstGeom>
          <a:noFill/>
        </p:spPr>
        <p:txBody>
          <a:bodyPr wrap="square" rtlCol="0">
            <a:spAutoFit/>
          </a:bodyPr>
          <a:lstStyle/>
          <a:p>
            <a:pPr algn="ctr"/>
            <a:r>
              <a:rPr lang="fr-FR" dirty="0"/>
              <a:t>Journées d’étude sur le handicap psychique, </a:t>
            </a:r>
            <a:r>
              <a:rPr lang="fr-FR" dirty="0" err="1"/>
              <a:t>JEHPsy</a:t>
            </a:r>
            <a:r>
              <a:rPr lang="fr-FR" dirty="0"/>
              <a:t>, Charleroi, 25-27 septembre 2025</a:t>
            </a:r>
          </a:p>
        </p:txBody>
      </p:sp>
      <p:pic>
        <p:nvPicPr>
          <p:cNvPr id="8" name="Image 7" descr="Une image contenant texte, Police, logo, candélabre&#10;&#10;Description générée automatiquement">
            <a:extLst>
              <a:ext uri="{FF2B5EF4-FFF2-40B4-BE49-F238E27FC236}">
                <a16:creationId xmlns:a16="http://schemas.microsoft.com/office/drawing/2014/main" id="{0A2544AB-0877-4A30-94F0-EDC701BC2AA8}"/>
              </a:ext>
            </a:extLst>
          </p:cNvPr>
          <p:cNvPicPr>
            <a:picLocks noChangeAspect="1"/>
          </p:cNvPicPr>
          <p:nvPr/>
        </p:nvPicPr>
        <p:blipFill>
          <a:blip r:embed="rId4"/>
          <a:stretch>
            <a:fillRect/>
          </a:stretch>
        </p:blipFill>
        <p:spPr>
          <a:xfrm>
            <a:off x="5436832" y="141559"/>
            <a:ext cx="977144" cy="597848"/>
          </a:xfrm>
          <a:prstGeom prst="rect">
            <a:avLst/>
          </a:prstGeom>
        </p:spPr>
      </p:pic>
      <p:pic>
        <p:nvPicPr>
          <p:cNvPr id="10" name="Image 9" descr="Une image contenant Police, Graphique, logo, graphisme&#10;&#10;Description générée automatiquement">
            <a:extLst>
              <a:ext uri="{FF2B5EF4-FFF2-40B4-BE49-F238E27FC236}">
                <a16:creationId xmlns:a16="http://schemas.microsoft.com/office/drawing/2014/main" id="{D04C085A-A4FC-4503-B729-FA915B5BB81A}"/>
              </a:ext>
            </a:extLst>
          </p:cNvPr>
          <p:cNvPicPr>
            <a:picLocks noChangeAspect="1"/>
          </p:cNvPicPr>
          <p:nvPr/>
        </p:nvPicPr>
        <p:blipFill>
          <a:blip r:embed="rId5"/>
          <a:stretch>
            <a:fillRect/>
          </a:stretch>
        </p:blipFill>
        <p:spPr>
          <a:xfrm>
            <a:off x="6642496" y="142935"/>
            <a:ext cx="596472" cy="596472"/>
          </a:xfrm>
          <a:prstGeom prst="rect">
            <a:avLst/>
          </a:prstGeom>
        </p:spPr>
      </p:pic>
      <p:pic>
        <p:nvPicPr>
          <p:cNvPr id="11" name="Image 10">
            <a:extLst>
              <a:ext uri="{FF2B5EF4-FFF2-40B4-BE49-F238E27FC236}">
                <a16:creationId xmlns:a16="http://schemas.microsoft.com/office/drawing/2014/main" id="{F7EC7A5A-E65D-40E7-A1CD-178B20BF13A0}"/>
              </a:ext>
            </a:extLst>
          </p:cNvPr>
          <p:cNvPicPr>
            <a:picLocks noChangeAspect="1"/>
          </p:cNvPicPr>
          <p:nvPr/>
        </p:nvPicPr>
        <p:blipFill>
          <a:blip r:embed="rId6"/>
          <a:stretch>
            <a:fillRect/>
          </a:stretch>
        </p:blipFill>
        <p:spPr>
          <a:xfrm>
            <a:off x="1320914" y="4517627"/>
            <a:ext cx="607806" cy="607806"/>
          </a:xfrm>
          <a:prstGeom prst="rect">
            <a:avLst/>
          </a:prstGeom>
        </p:spPr>
      </p:pic>
      <p:pic>
        <p:nvPicPr>
          <p:cNvPr id="12" name="Image 11">
            <a:extLst>
              <a:ext uri="{FF2B5EF4-FFF2-40B4-BE49-F238E27FC236}">
                <a16:creationId xmlns:a16="http://schemas.microsoft.com/office/drawing/2014/main" id="{85B42DDC-2F8C-43F8-B904-DF33929500FB}"/>
              </a:ext>
            </a:extLst>
          </p:cNvPr>
          <p:cNvPicPr>
            <a:picLocks noChangeAspect="1"/>
          </p:cNvPicPr>
          <p:nvPr/>
        </p:nvPicPr>
        <p:blipFill>
          <a:blip r:embed="rId7"/>
          <a:stretch>
            <a:fillRect/>
          </a:stretch>
        </p:blipFill>
        <p:spPr>
          <a:xfrm>
            <a:off x="185637" y="4539146"/>
            <a:ext cx="977145" cy="5862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EC27D8-6AC7-49A2-816C-8F915CCCEE2C}"/>
              </a:ext>
            </a:extLst>
          </p:cNvPr>
          <p:cNvSpPr>
            <a:spLocks noGrp="1"/>
          </p:cNvSpPr>
          <p:nvPr>
            <p:ph type="title"/>
          </p:nvPr>
        </p:nvSpPr>
        <p:spPr>
          <a:xfrm>
            <a:off x="-83152" y="-64656"/>
            <a:ext cx="9310254" cy="662700"/>
          </a:xfrm>
        </p:spPr>
        <p:txBody>
          <a:bodyPr/>
          <a:lstStyle/>
          <a:p>
            <a:r>
              <a:rPr lang="fr-FR" dirty="0"/>
              <a:t>Le regard des autres à travers les stéréotypes</a:t>
            </a:r>
          </a:p>
        </p:txBody>
      </p:sp>
      <p:sp>
        <p:nvSpPr>
          <p:cNvPr id="5" name="TextBox 2">
            <a:extLst>
              <a:ext uri="{FF2B5EF4-FFF2-40B4-BE49-F238E27FC236}">
                <a16:creationId xmlns:a16="http://schemas.microsoft.com/office/drawing/2014/main" id="{F4AFFA85-9C37-47CA-9147-A454303B0755}"/>
              </a:ext>
            </a:extLst>
          </p:cNvPr>
          <p:cNvSpPr txBox="1">
            <a:spLocks noGrp="1"/>
          </p:cNvSpPr>
          <p:nvPr>
            <p:ph type="body" idx="1"/>
          </p:nvPr>
        </p:nvSpPr>
        <p:spPr>
          <a:xfrm>
            <a:off x="344827" y="1097107"/>
            <a:ext cx="7067930" cy="600134"/>
          </a:xfrm>
          <a:prstGeom prst="rect">
            <a:avLst/>
          </a:prstGeom>
          <a:noFill/>
        </p:spPr>
        <p:txBody>
          <a:bodyPr wrap="none">
            <a:spAutoFit/>
          </a:bodyPr>
          <a:lstStyle/>
          <a:p>
            <a:pPr marL="139700" indent="0">
              <a:buNone/>
            </a:pPr>
            <a:r>
              <a:rPr sz="1350" dirty="0"/>
              <a:t>❌ </a:t>
            </a:r>
            <a:r>
              <a:rPr sz="1350" dirty="0" err="1"/>
              <a:t>Dangerosité</a:t>
            </a:r>
            <a:r>
              <a:rPr lang="fr-FR" sz="1350" dirty="0"/>
              <a:t> envers les autres</a:t>
            </a:r>
            <a:r>
              <a:rPr sz="1350" dirty="0"/>
              <a:t>   </a:t>
            </a:r>
            <a:r>
              <a:rPr lang="fr-FR" sz="1350" dirty="0"/>
              <a:t>       </a:t>
            </a:r>
            <a:r>
              <a:rPr sz="1350" dirty="0"/>
              <a:t> </a:t>
            </a:r>
            <a:r>
              <a:rPr lang="fr-FR" sz="1350" dirty="0"/>
              <a:t>   </a:t>
            </a:r>
          </a:p>
          <a:p>
            <a:pPr marL="139700" indent="0">
              <a:buNone/>
            </a:pPr>
            <a:r>
              <a:rPr lang="fr-FR" sz="1350" dirty="0"/>
              <a:t> </a:t>
            </a:r>
            <a:r>
              <a:rPr sz="1350" dirty="0"/>
              <a:t>✅ La </a:t>
            </a:r>
            <a:r>
              <a:rPr sz="1350" dirty="0" err="1"/>
              <a:t>majorité</a:t>
            </a:r>
            <a:r>
              <a:rPr sz="1350" dirty="0"/>
              <a:t> des </a:t>
            </a:r>
            <a:r>
              <a:rPr sz="1350" dirty="0" err="1"/>
              <a:t>personnes</a:t>
            </a:r>
            <a:r>
              <a:rPr sz="1350" dirty="0"/>
              <a:t> ne </a:t>
            </a:r>
            <a:r>
              <a:rPr sz="1350" dirty="0" err="1"/>
              <a:t>sont</a:t>
            </a:r>
            <a:r>
              <a:rPr sz="1350" dirty="0"/>
              <a:t> pas </a:t>
            </a:r>
            <a:r>
              <a:rPr sz="1350" dirty="0" err="1"/>
              <a:t>violentes</a:t>
            </a:r>
            <a:r>
              <a:rPr sz="1350" dirty="0"/>
              <a:t> et </a:t>
            </a:r>
            <a:r>
              <a:rPr sz="1350" dirty="0" err="1"/>
              <a:t>sont</a:t>
            </a:r>
            <a:r>
              <a:rPr sz="1350" dirty="0"/>
              <a:t> plus </a:t>
            </a:r>
            <a:r>
              <a:rPr sz="1350" dirty="0" err="1"/>
              <a:t>souvent</a:t>
            </a:r>
            <a:r>
              <a:rPr sz="1350" dirty="0"/>
              <a:t> </a:t>
            </a:r>
            <a:r>
              <a:rPr sz="1350" dirty="0" err="1"/>
              <a:t>victimes</a:t>
            </a:r>
            <a:r>
              <a:rPr sz="1350" dirty="0"/>
              <a:t>.</a:t>
            </a:r>
          </a:p>
        </p:txBody>
      </p:sp>
      <p:sp>
        <p:nvSpPr>
          <p:cNvPr id="6" name="TextBox 3">
            <a:extLst>
              <a:ext uri="{FF2B5EF4-FFF2-40B4-BE49-F238E27FC236}">
                <a16:creationId xmlns:a16="http://schemas.microsoft.com/office/drawing/2014/main" id="{31128E18-B945-45F4-BA2F-A7A75395730D}"/>
              </a:ext>
            </a:extLst>
          </p:cNvPr>
          <p:cNvSpPr txBox="1"/>
          <p:nvPr/>
        </p:nvSpPr>
        <p:spPr>
          <a:xfrm>
            <a:off x="488373" y="1688473"/>
            <a:ext cx="5846472" cy="507831"/>
          </a:xfrm>
          <a:prstGeom prst="rect">
            <a:avLst/>
          </a:prstGeom>
          <a:noFill/>
        </p:spPr>
        <p:txBody>
          <a:bodyPr wrap="none">
            <a:spAutoFit/>
          </a:bodyPr>
          <a:lstStyle/>
          <a:p>
            <a:r>
              <a:rPr sz="1350" dirty="0"/>
              <a:t>❌ </a:t>
            </a:r>
            <a:r>
              <a:rPr sz="1350" dirty="0" err="1"/>
              <a:t>Chronicité</a:t>
            </a:r>
            <a:r>
              <a:rPr sz="1350" dirty="0"/>
              <a:t> </a:t>
            </a:r>
            <a:r>
              <a:rPr lang="fr-FR" sz="1350" dirty="0"/>
              <a:t>– Irréversibilité (≠ rétablissement)              </a:t>
            </a:r>
          </a:p>
          <a:p>
            <a:r>
              <a:rPr lang="fr-FR" sz="1350" dirty="0"/>
              <a:t>✅</a:t>
            </a:r>
            <a:r>
              <a:rPr sz="1350" dirty="0"/>
              <a:t> </a:t>
            </a:r>
            <a:r>
              <a:rPr lang="fr-FR" sz="1350" dirty="0"/>
              <a:t>Be</a:t>
            </a:r>
            <a:r>
              <a:rPr sz="1350" dirty="0" err="1"/>
              <a:t>aucoup</a:t>
            </a:r>
            <a:r>
              <a:rPr sz="1350" dirty="0"/>
              <a:t> </a:t>
            </a:r>
            <a:r>
              <a:rPr sz="1350" dirty="0" err="1"/>
              <a:t>peuvent</a:t>
            </a:r>
            <a:r>
              <a:rPr sz="1350" dirty="0"/>
              <a:t> </a:t>
            </a:r>
            <a:r>
              <a:rPr sz="1350" dirty="0" err="1"/>
              <a:t>connaître</a:t>
            </a:r>
            <a:r>
              <a:rPr sz="1350" dirty="0"/>
              <a:t> un </a:t>
            </a:r>
            <a:r>
              <a:rPr sz="1350" dirty="0" err="1"/>
              <a:t>rétablissement</a:t>
            </a:r>
            <a:r>
              <a:rPr sz="1350" dirty="0"/>
              <a:t> et </a:t>
            </a:r>
            <a:r>
              <a:rPr sz="1350" dirty="0" err="1"/>
              <a:t>une</a:t>
            </a:r>
            <a:r>
              <a:rPr sz="1350" dirty="0"/>
              <a:t> vie </a:t>
            </a:r>
            <a:r>
              <a:rPr sz="1350" dirty="0" err="1"/>
              <a:t>épanouie</a:t>
            </a:r>
            <a:r>
              <a:rPr sz="1350" dirty="0"/>
              <a:t>.</a:t>
            </a:r>
          </a:p>
        </p:txBody>
      </p:sp>
      <p:sp>
        <p:nvSpPr>
          <p:cNvPr id="7" name="TextBox 4">
            <a:extLst>
              <a:ext uri="{FF2B5EF4-FFF2-40B4-BE49-F238E27FC236}">
                <a16:creationId xmlns:a16="http://schemas.microsoft.com/office/drawing/2014/main" id="{4686B088-8EDC-4CF3-988D-107BE3B51D1A}"/>
              </a:ext>
            </a:extLst>
          </p:cNvPr>
          <p:cNvSpPr txBox="1"/>
          <p:nvPr/>
        </p:nvSpPr>
        <p:spPr>
          <a:xfrm>
            <a:off x="469993" y="2208318"/>
            <a:ext cx="7010252" cy="507831"/>
          </a:xfrm>
          <a:prstGeom prst="rect">
            <a:avLst/>
          </a:prstGeom>
          <a:noFill/>
        </p:spPr>
        <p:txBody>
          <a:bodyPr wrap="none">
            <a:spAutoFit/>
          </a:bodyPr>
          <a:lstStyle/>
          <a:p>
            <a:r>
              <a:rPr sz="1350" dirty="0">
                <a:solidFill>
                  <a:srgbClr val="000000"/>
                </a:solidFill>
              </a:rPr>
              <a:t>❌ </a:t>
            </a:r>
            <a:r>
              <a:rPr sz="1350" dirty="0" err="1">
                <a:solidFill>
                  <a:srgbClr val="000000"/>
                </a:solidFill>
              </a:rPr>
              <a:t>Irresponsabilité</a:t>
            </a:r>
            <a:r>
              <a:rPr sz="1350" dirty="0">
                <a:solidFill>
                  <a:srgbClr val="000000"/>
                </a:solidFill>
              </a:rPr>
              <a:t>   </a:t>
            </a:r>
            <a:r>
              <a:rPr lang="fr-FR" sz="1350" dirty="0">
                <a:solidFill>
                  <a:srgbClr val="000000"/>
                </a:solidFill>
              </a:rPr>
              <a:t>      </a:t>
            </a:r>
          </a:p>
          <a:p>
            <a:r>
              <a:rPr lang="fr-FR" sz="1350" dirty="0">
                <a:solidFill>
                  <a:srgbClr val="000000"/>
                </a:solidFill>
              </a:rPr>
              <a:t> </a:t>
            </a:r>
            <a:r>
              <a:rPr sz="1350" dirty="0">
                <a:solidFill>
                  <a:srgbClr val="000000"/>
                </a:solidFill>
              </a:rPr>
              <a:t>✅ </a:t>
            </a:r>
            <a:r>
              <a:rPr sz="1350" dirty="0" err="1">
                <a:solidFill>
                  <a:srgbClr val="000000"/>
                </a:solidFill>
              </a:rPr>
              <a:t>Elles</a:t>
            </a:r>
            <a:r>
              <a:rPr sz="1350" dirty="0">
                <a:solidFill>
                  <a:srgbClr val="000000"/>
                </a:solidFill>
              </a:rPr>
              <a:t> </a:t>
            </a:r>
            <a:r>
              <a:rPr sz="1350" dirty="0" err="1">
                <a:solidFill>
                  <a:srgbClr val="000000"/>
                </a:solidFill>
              </a:rPr>
              <a:t>peuvent</a:t>
            </a:r>
            <a:r>
              <a:rPr sz="1350" dirty="0">
                <a:solidFill>
                  <a:srgbClr val="000000"/>
                </a:solidFill>
              </a:rPr>
              <a:t> prendre des </a:t>
            </a:r>
            <a:r>
              <a:rPr sz="1350" dirty="0" err="1">
                <a:solidFill>
                  <a:srgbClr val="000000"/>
                </a:solidFill>
              </a:rPr>
              <a:t>décisions</a:t>
            </a:r>
            <a:r>
              <a:rPr sz="1350" dirty="0">
                <a:solidFill>
                  <a:srgbClr val="000000"/>
                </a:solidFill>
              </a:rPr>
              <a:t> et </a:t>
            </a:r>
            <a:r>
              <a:rPr sz="1350" dirty="0" err="1">
                <a:solidFill>
                  <a:srgbClr val="000000"/>
                </a:solidFill>
              </a:rPr>
              <a:t>mener</a:t>
            </a:r>
            <a:r>
              <a:rPr sz="1350" dirty="0">
                <a:solidFill>
                  <a:srgbClr val="000000"/>
                </a:solidFill>
              </a:rPr>
              <a:t> des </a:t>
            </a:r>
            <a:r>
              <a:rPr sz="1350" dirty="0" err="1">
                <a:solidFill>
                  <a:srgbClr val="000000"/>
                </a:solidFill>
              </a:rPr>
              <a:t>projets</a:t>
            </a:r>
            <a:r>
              <a:rPr sz="1350" dirty="0">
                <a:solidFill>
                  <a:srgbClr val="000000"/>
                </a:solidFill>
              </a:rPr>
              <a:t> avec un </a:t>
            </a:r>
            <a:r>
              <a:rPr sz="1350" dirty="0" err="1">
                <a:solidFill>
                  <a:srgbClr val="000000"/>
                </a:solidFill>
              </a:rPr>
              <a:t>soutien</a:t>
            </a:r>
            <a:r>
              <a:rPr sz="1350" dirty="0">
                <a:solidFill>
                  <a:srgbClr val="000000"/>
                </a:solidFill>
              </a:rPr>
              <a:t> </a:t>
            </a:r>
            <a:r>
              <a:rPr sz="1350" dirty="0" err="1">
                <a:solidFill>
                  <a:srgbClr val="000000"/>
                </a:solidFill>
              </a:rPr>
              <a:t>approprié</a:t>
            </a:r>
            <a:r>
              <a:rPr sz="1350" dirty="0">
                <a:solidFill>
                  <a:srgbClr val="000000"/>
                </a:solidFill>
              </a:rPr>
              <a:t>.</a:t>
            </a:r>
          </a:p>
        </p:txBody>
      </p:sp>
      <p:sp>
        <p:nvSpPr>
          <p:cNvPr id="8" name="TextBox 5">
            <a:extLst>
              <a:ext uri="{FF2B5EF4-FFF2-40B4-BE49-F238E27FC236}">
                <a16:creationId xmlns:a16="http://schemas.microsoft.com/office/drawing/2014/main" id="{C077127E-DE12-4225-AA4F-7B3D229C7605}"/>
              </a:ext>
            </a:extLst>
          </p:cNvPr>
          <p:cNvSpPr txBox="1"/>
          <p:nvPr/>
        </p:nvSpPr>
        <p:spPr>
          <a:xfrm>
            <a:off x="488373" y="2799684"/>
            <a:ext cx="5115503" cy="507831"/>
          </a:xfrm>
          <a:prstGeom prst="rect">
            <a:avLst/>
          </a:prstGeom>
          <a:noFill/>
        </p:spPr>
        <p:txBody>
          <a:bodyPr wrap="none">
            <a:spAutoFit/>
          </a:bodyPr>
          <a:lstStyle/>
          <a:p>
            <a:r>
              <a:rPr sz="1350" dirty="0"/>
              <a:t>❌ Double </a:t>
            </a:r>
            <a:r>
              <a:rPr sz="1350" dirty="0" err="1"/>
              <a:t>personnalité</a:t>
            </a:r>
            <a:r>
              <a:rPr lang="fr-FR" sz="1350" dirty="0"/>
              <a:t> (Bleuler)</a:t>
            </a:r>
            <a:r>
              <a:rPr sz="1350" dirty="0"/>
              <a:t>  </a:t>
            </a:r>
            <a:r>
              <a:rPr lang="fr-FR" sz="1350" dirty="0"/>
              <a:t> </a:t>
            </a:r>
          </a:p>
          <a:p>
            <a:r>
              <a:rPr sz="1350" dirty="0"/>
              <a:t>✅ La </a:t>
            </a:r>
            <a:r>
              <a:rPr sz="1350" dirty="0" err="1"/>
              <a:t>schizophrénie</a:t>
            </a:r>
            <a:r>
              <a:rPr sz="1350" dirty="0"/>
              <a:t> </a:t>
            </a:r>
            <a:r>
              <a:rPr sz="1350" dirty="0" err="1"/>
              <a:t>n’est</a:t>
            </a:r>
            <a:r>
              <a:rPr sz="1350" dirty="0"/>
              <a:t> pas un trouble </a:t>
            </a:r>
            <a:r>
              <a:rPr sz="1350" dirty="0" err="1"/>
              <a:t>dissociatif</a:t>
            </a:r>
            <a:r>
              <a:rPr sz="1350" dirty="0"/>
              <a:t> de </a:t>
            </a:r>
            <a:r>
              <a:rPr sz="1350" dirty="0" err="1"/>
              <a:t>l’identité</a:t>
            </a:r>
            <a:r>
              <a:rPr sz="1350" dirty="0"/>
              <a:t>.</a:t>
            </a:r>
          </a:p>
        </p:txBody>
      </p:sp>
      <p:sp>
        <p:nvSpPr>
          <p:cNvPr id="9" name="TextBox 6">
            <a:extLst>
              <a:ext uri="{FF2B5EF4-FFF2-40B4-BE49-F238E27FC236}">
                <a16:creationId xmlns:a16="http://schemas.microsoft.com/office/drawing/2014/main" id="{4192BF8D-AC25-411F-BB55-0350C8CA36C9}"/>
              </a:ext>
            </a:extLst>
          </p:cNvPr>
          <p:cNvSpPr txBox="1"/>
          <p:nvPr/>
        </p:nvSpPr>
        <p:spPr>
          <a:xfrm>
            <a:off x="488373" y="3391050"/>
            <a:ext cx="8703024" cy="507831"/>
          </a:xfrm>
          <a:prstGeom prst="rect">
            <a:avLst/>
          </a:prstGeom>
          <a:noFill/>
        </p:spPr>
        <p:txBody>
          <a:bodyPr wrap="none">
            <a:spAutoFit/>
          </a:bodyPr>
          <a:lstStyle/>
          <a:p>
            <a:r>
              <a:rPr sz="1350" dirty="0"/>
              <a:t>❌ </a:t>
            </a:r>
            <a:r>
              <a:rPr sz="1350" dirty="0" err="1"/>
              <a:t>Déficience</a:t>
            </a:r>
            <a:r>
              <a:rPr sz="1350" dirty="0"/>
              <a:t> </a:t>
            </a:r>
            <a:r>
              <a:rPr sz="1350" dirty="0" err="1"/>
              <a:t>intellectuelle</a:t>
            </a:r>
            <a:r>
              <a:rPr lang="fr-FR" sz="1350" dirty="0"/>
              <a:t> (Kraepelin) - Incompétence</a:t>
            </a:r>
          </a:p>
          <a:p>
            <a:r>
              <a:rPr sz="1350" dirty="0"/>
              <a:t>✅ </a:t>
            </a:r>
            <a:r>
              <a:rPr sz="1350" dirty="0" err="1"/>
              <a:t>L’intelligence</a:t>
            </a:r>
            <a:r>
              <a:rPr sz="1350" dirty="0"/>
              <a:t> </a:t>
            </a:r>
            <a:r>
              <a:rPr sz="1350" dirty="0" err="1"/>
              <a:t>est</a:t>
            </a:r>
            <a:r>
              <a:rPr sz="1350" dirty="0"/>
              <a:t> </a:t>
            </a:r>
            <a:r>
              <a:rPr sz="1350" dirty="0" err="1"/>
              <a:t>généralement</a:t>
            </a:r>
            <a:r>
              <a:rPr sz="1350" dirty="0"/>
              <a:t> </a:t>
            </a:r>
            <a:r>
              <a:rPr sz="1350" dirty="0" err="1"/>
              <a:t>préservée</a:t>
            </a:r>
            <a:r>
              <a:rPr sz="1350" dirty="0"/>
              <a:t> ; les </a:t>
            </a:r>
            <a:r>
              <a:rPr sz="1350" dirty="0" err="1"/>
              <a:t>difficultés</a:t>
            </a:r>
            <a:r>
              <a:rPr sz="1350" dirty="0"/>
              <a:t> </a:t>
            </a:r>
            <a:r>
              <a:rPr sz="1350" dirty="0" err="1"/>
              <a:t>concernent</a:t>
            </a:r>
            <a:r>
              <a:rPr sz="1350" dirty="0"/>
              <a:t> </a:t>
            </a:r>
            <a:r>
              <a:rPr sz="1350" dirty="0" err="1"/>
              <a:t>d’autres</a:t>
            </a:r>
            <a:r>
              <a:rPr sz="1350" dirty="0"/>
              <a:t> </a:t>
            </a:r>
            <a:r>
              <a:rPr sz="1350" dirty="0" err="1"/>
              <a:t>domaines</a:t>
            </a:r>
            <a:r>
              <a:rPr sz="1350" dirty="0"/>
              <a:t> (ex. concentration).</a:t>
            </a:r>
          </a:p>
        </p:txBody>
      </p:sp>
    </p:spTree>
    <p:extLst>
      <p:ext uri="{BB962C8B-B14F-4D97-AF65-F5344CB8AC3E}">
        <p14:creationId xmlns:p14="http://schemas.microsoft.com/office/powerpoint/2010/main" val="375469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A3F76-4CC4-40DE-8900-F27147A90B08}"/>
              </a:ext>
            </a:extLst>
          </p:cNvPr>
          <p:cNvSpPr>
            <a:spLocks noGrp="1"/>
          </p:cNvSpPr>
          <p:nvPr>
            <p:ph type="title"/>
          </p:nvPr>
        </p:nvSpPr>
        <p:spPr>
          <a:xfrm>
            <a:off x="592456" y="78594"/>
            <a:ext cx="7717500" cy="662700"/>
          </a:xfrm>
        </p:spPr>
        <p:txBody>
          <a:bodyPr/>
          <a:lstStyle/>
          <a:p>
            <a:r>
              <a:rPr lang="fr-FR" dirty="0"/>
              <a:t>Les médias comme ressources</a:t>
            </a:r>
          </a:p>
        </p:txBody>
      </p:sp>
      <p:sp>
        <p:nvSpPr>
          <p:cNvPr id="3" name="Espace réservé du texte 2">
            <a:extLst>
              <a:ext uri="{FF2B5EF4-FFF2-40B4-BE49-F238E27FC236}">
                <a16:creationId xmlns:a16="http://schemas.microsoft.com/office/drawing/2014/main" id="{B887F334-4607-4EBA-92C1-E8470B9ACC4D}"/>
              </a:ext>
            </a:extLst>
          </p:cNvPr>
          <p:cNvSpPr>
            <a:spLocks noGrp="1"/>
          </p:cNvSpPr>
          <p:nvPr>
            <p:ph type="body" idx="1"/>
          </p:nvPr>
        </p:nvSpPr>
        <p:spPr>
          <a:xfrm>
            <a:off x="834044" y="741294"/>
            <a:ext cx="8448027" cy="1124700"/>
          </a:xfrm>
        </p:spPr>
        <p:txBody>
          <a:bodyPr/>
          <a:lstStyle/>
          <a:p>
            <a:pPr>
              <a:lnSpc>
                <a:spcPct val="150000"/>
              </a:lnSpc>
            </a:pPr>
            <a:r>
              <a:rPr lang="fr-FR" dirty="0"/>
              <a:t>Journée Santé Mentale – France Inter – septembre 2024 et 2025</a:t>
            </a:r>
          </a:p>
          <a:p>
            <a:pPr>
              <a:lnSpc>
                <a:spcPct val="150000"/>
              </a:lnSpc>
            </a:pPr>
            <a:r>
              <a:rPr lang="fr-FR" dirty="0"/>
              <a:t>Santé mentale, briser le tabou – M6 – mai 2025</a:t>
            </a:r>
          </a:p>
          <a:p>
            <a:pPr>
              <a:lnSpc>
                <a:spcPct val="150000"/>
              </a:lnSpc>
            </a:pPr>
            <a:r>
              <a:rPr lang="fr-FR" dirty="0"/>
              <a:t>Boire – France 2 – septembre 2025</a:t>
            </a:r>
          </a:p>
          <a:p>
            <a:pPr marL="139700" indent="0">
              <a:lnSpc>
                <a:spcPct val="150000"/>
              </a:lnSpc>
              <a:buNone/>
            </a:pPr>
            <a:endParaRPr lang="fr-FR" dirty="0"/>
          </a:p>
          <a:p>
            <a:pPr>
              <a:lnSpc>
                <a:spcPct val="150000"/>
              </a:lnSpc>
            </a:pPr>
            <a:r>
              <a:rPr lang="fr-FR" dirty="0"/>
              <a:t>Festival Pop &amp; Psy – 4</a:t>
            </a:r>
            <a:r>
              <a:rPr lang="fr-FR" baseline="30000" dirty="0"/>
              <a:t>ème</a:t>
            </a:r>
            <a:r>
              <a:rPr lang="fr-FR" dirty="0"/>
              <a:t> édition en 2025 - Paris</a:t>
            </a:r>
          </a:p>
          <a:p>
            <a:pPr>
              <a:lnSpc>
                <a:spcPct val="150000"/>
              </a:lnSpc>
            </a:pPr>
            <a:r>
              <a:rPr lang="fr-FR" dirty="0" err="1"/>
              <a:t>Psychodon</a:t>
            </a:r>
            <a:r>
              <a:rPr lang="fr-FR" dirty="0"/>
              <a:t> - Paris</a:t>
            </a:r>
          </a:p>
          <a:p>
            <a:pPr>
              <a:lnSpc>
                <a:spcPct val="150000"/>
              </a:lnSpc>
            </a:pPr>
            <a:r>
              <a:rPr lang="fr-FR" dirty="0"/>
              <a:t>La Seine en folie – 2</a:t>
            </a:r>
            <a:r>
              <a:rPr lang="fr-FR" baseline="30000" dirty="0"/>
              <a:t>ème</a:t>
            </a:r>
            <a:r>
              <a:rPr lang="fr-FR" dirty="0"/>
              <a:t> édition en 2025 - Boulogne-Billancourt</a:t>
            </a:r>
          </a:p>
          <a:p>
            <a:pPr marL="139700" indent="0">
              <a:lnSpc>
                <a:spcPct val="150000"/>
              </a:lnSpc>
              <a:buNone/>
            </a:pPr>
            <a:endParaRPr lang="fr-FR" dirty="0"/>
          </a:p>
          <a:p>
            <a:pPr>
              <a:lnSpc>
                <a:spcPct val="150000"/>
              </a:lnSpc>
            </a:pPr>
            <a:r>
              <a:rPr lang="fr-FR" dirty="0"/>
              <a:t>Festival Cinéma à la folie</a:t>
            </a:r>
          </a:p>
          <a:p>
            <a:pPr>
              <a:lnSpc>
                <a:spcPct val="150000"/>
              </a:lnSpc>
            </a:pPr>
            <a:r>
              <a:rPr lang="fr-FR" dirty="0"/>
              <a:t>Empathie – Série québécoise – en faveur du rétablissement</a:t>
            </a:r>
          </a:p>
          <a:p>
            <a:pPr>
              <a:lnSpc>
                <a:spcPct val="150000"/>
              </a:lnSpc>
            </a:pPr>
            <a:r>
              <a:rPr lang="fr-FR" dirty="0"/>
              <a:t>Films de Nicolas Philibert « Les troubles psychiques ne sont pas un spectacle »</a:t>
            </a:r>
          </a:p>
          <a:p>
            <a:pPr marL="139700" indent="0">
              <a:buNone/>
            </a:pPr>
            <a:endParaRPr lang="fr-FR" dirty="0"/>
          </a:p>
          <a:p>
            <a:pPr lvl="1"/>
            <a:endParaRPr lang="fr-FR" dirty="0"/>
          </a:p>
          <a:p>
            <a:endParaRPr lang="fr-FR" dirty="0"/>
          </a:p>
          <a:p>
            <a:pPr marL="139700" indent="0">
              <a:buNone/>
            </a:pPr>
            <a:endParaRPr lang="fr-FR" dirty="0"/>
          </a:p>
        </p:txBody>
      </p:sp>
    </p:spTree>
    <p:extLst>
      <p:ext uri="{BB962C8B-B14F-4D97-AF65-F5344CB8AC3E}">
        <p14:creationId xmlns:p14="http://schemas.microsoft.com/office/powerpoint/2010/main" val="75418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A3F76-4CC4-40DE-8900-F27147A90B08}"/>
              </a:ext>
            </a:extLst>
          </p:cNvPr>
          <p:cNvSpPr>
            <a:spLocks noGrp="1"/>
          </p:cNvSpPr>
          <p:nvPr>
            <p:ph type="title"/>
          </p:nvPr>
        </p:nvSpPr>
        <p:spPr>
          <a:xfrm>
            <a:off x="592456" y="78594"/>
            <a:ext cx="7717500" cy="662700"/>
          </a:xfrm>
        </p:spPr>
        <p:txBody>
          <a:bodyPr/>
          <a:lstStyle/>
          <a:p>
            <a:r>
              <a:rPr lang="fr-FR" dirty="0"/>
              <a:t>Les médias comme ressources</a:t>
            </a:r>
          </a:p>
        </p:txBody>
      </p:sp>
      <p:sp>
        <p:nvSpPr>
          <p:cNvPr id="3" name="Espace réservé du texte 2">
            <a:extLst>
              <a:ext uri="{FF2B5EF4-FFF2-40B4-BE49-F238E27FC236}">
                <a16:creationId xmlns:a16="http://schemas.microsoft.com/office/drawing/2014/main" id="{B887F334-4607-4EBA-92C1-E8470B9ACC4D}"/>
              </a:ext>
            </a:extLst>
          </p:cNvPr>
          <p:cNvSpPr>
            <a:spLocks noGrp="1"/>
          </p:cNvSpPr>
          <p:nvPr>
            <p:ph type="body" idx="1"/>
          </p:nvPr>
        </p:nvSpPr>
        <p:spPr>
          <a:xfrm>
            <a:off x="347986" y="1043219"/>
            <a:ext cx="8448027" cy="1124700"/>
          </a:xfrm>
        </p:spPr>
        <p:txBody>
          <a:bodyPr/>
          <a:lstStyle/>
          <a:p>
            <a:r>
              <a:rPr lang="fr-FR" b="1" dirty="0"/>
              <a:t>Engagement des journalistes et de la presse:</a:t>
            </a:r>
          </a:p>
          <a:p>
            <a:endParaRPr lang="fr-FR" dirty="0"/>
          </a:p>
          <a:p>
            <a:pPr lvl="1">
              <a:lnSpc>
                <a:spcPct val="150000"/>
              </a:lnSpc>
            </a:pPr>
            <a:r>
              <a:rPr lang="fr-FR" dirty="0"/>
              <a:t>Création d’un </a:t>
            </a:r>
            <a:r>
              <a:rPr lang="fr-FR" i="1" dirty="0" err="1"/>
              <a:t>vademecum</a:t>
            </a:r>
            <a:r>
              <a:rPr lang="fr-FR" dirty="0"/>
              <a:t> « </a:t>
            </a:r>
            <a:r>
              <a:rPr lang="fr-FR" dirty="0">
                <a:solidFill>
                  <a:schemeClr val="accent2">
                    <a:lumMod val="50000"/>
                  </a:schemeClr>
                </a:solidFill>
              </a:rPr>
              <a:t>Médias &amp; psychiatrie </a:t>
            </a:r>
            <a:r>
              <a:rPr lang="fr-FR" dirty="0"/>
              <a:t>», AJIR PSY (Association de Journalistes pour une Information Responsable – Psy), l’ODI (Observatoire de la déontologie de l’information) – projet soutenu par la Fondation de France</a:t>
            </a:r>
          </a:p>
          <a:p>
            <a:pPr lvl="1">
              <a:lnSpc>
                <a:spcPct val="150000"/>
              </a:lnSpc>
            </a:pPr>
            <a:r>
              <a:rPr lang="fr-FR" dirty="0"/>
              <a:t>EPSM Lille-Métropole, Fédération Régionale de Santé Mentale Hauts-de-France et </a:t>
            </a:r>
            <a:r>
              <a:rPr lang="fr-FR" dirty="0">
                <a:solidFill>
                  <a:schemeClr val="accent2">
                    <a:lumMod val="50000"/>
                  </a:schemeClr>
                </a:solidFill>
              </a:rPr>
              <a:t>Ecole Supérieure de Journalisme</a:t>
            </a:r>
            <a:r>
              <a:rPr lang="fr-FR" dirty="0"/>
              <a:t> de Lille</a:t>
            </a:r>
          </a:p>
          <a:p>
            <a:pPr lvl="1">
              <a:lnSpc>
                <a:spcPct val="150000"/>
              </a:lnSpc>
            </a:pPr>
            <a:r>
              <a:rPr lang="fr-FR" dirty="0">
                <a:solidFill>
                  <a:schemeClr val="accent2">
                    <a:lumMod val="50000"/>
                  </a:schemeClr>
                </a:solidFill>
                <a:sym typeface="Wingdings" panose="05000000000000000000" pitchFamily="2" charset="2"/>
              </a:rPr>
              <a:t>EPSM de la Marne </a:t>
            </a:r>
            <a:r>
              <a:rPr lang="fr-FR" dirty="0">
                <a:sym typeface="Wingdings" panose="05000000000000000000" pitchFamily="2" charset="2"/>
              </a:rPr>
              <a:t>– Céline </a:t>
            </a:r>
            <a:r>
              <a:rPr lang="fr-FR" dirty="0" err="1">
                <a:sym typeface="Wingdings" panose="05000000000000000000" pitchFamily="2" charset="2"/>
              </a:rPr>
              <a:t>Béra</a:t>
            </a:r>
            <a:r>
              <a:rPr lang="fr-FR" dirty="0">
                <a:sym typeface="Wingdings" panose="05000000000000000000" pitchFamily="2" charset="2"/>
              </a:rPr>
              <a:t>-Potelle &amp; Stéphanie Gruss</a:t>
            </a:r>
          </a:p>
          <a:p>
            <a:pPr lvl="1">
              <a:lnSpc>
                <a:spcPct val="150000"/>
              </a:lnSpc>
            </a:pPr>
            <a:r>
              <a:rPr lang="fr-FR" dirty="0">
                <a:sym typeface="Wingdings" panose="05000000000000000000" pitchFamily="2" charset="2"/>
              </a:rPr>
              <a:t>Ligne éditoriale </a:t>
            </a:r>
            <a:r>
              <a:rPr lang="fr-FR" dirty="0">
                <a:solidFill>
                  <a:schemeClr val="accent2">
                    <a:lumMod val="50000"/>
                  </a:schemeClr>
                </a:solidFill>
                <a:sym typeface="Wingdings" panose="05000000000000000000" pitchFamily="2" charset="2"/>
              </a:rPr>
              <a:t>L’Union</a:t>
            </a:r>
            <a:r>
              <a:rPr lang="fr-FR" dirty="0">
                <a:sym typeface="Wingdings" panose="05000000000000000000" pitchFamily="2" charset="2"/>
              </a:rPr>
              <a:t> et </a:t>
            </a:r>
            <a:r>
              <a:rPr lang="fr-FR" dirty="0">
                <a:solidFill>
                  <a:schemeClr val="accent2">
                    <a:lumMod val="50000"/>
                  </a:schemeClr>
                </a:solidFill>
                <a:sym typeface="Wingdings" panose="05000000000000000000" pitchFamily="2" charset="2"/>
              </a:rPr>
              <a:t>l’Ardennais</a:t>
            </a:r>
            <a:r>
              <a:rPr lang="fr-FR" dirty="0">
                <a:sym typeface="Wingdings" panose="05000000000000000000" pitchFamily="2" charset="2"/>
              </a:rPr>
              <a:t> pour les articles traitant du suicide</a:t>
            </a:r>
          </a:p>
          <a:p>
            <a:pPr lvl="1">
              <a:lnSpc>
                <a:spcPct val="150000"/>
              </a:lnSpc>
            </a:pPr>
            <a:r>
              <a:rPr lang="fr-FR" dirty="0"/>
              <a:t>Guide </a:t>
            </a:r>
            <a:r>
              <a:rPr lang="fr-FR" dirty="0">
                <a:solidFill>
                  <a:schemeClr val="accent2">
                    <a:lumMod val="50000"/>
                  </a:schemeClr>
                </a:solidFill>
              </a:rPr>
              <a:t>Santé mentale et médias</a:t>
            </a:r>
            <a:r>
              <a:rPr lang="fr-FR" dirty="0"/>
              <a:t>, Centre Franco </a:t>
            </a:r>
            <a:r>
              <a:rPr lang="fr-FR" dirty="0" err="1"/>
              <a:t>Basaglia</a:t>
            </a:r>
            <a:r>
              <a:rPr lang="fr-FR" dirty="0"/>
              <a:t>, Liège</a:t>
            </a:r>
          </a:p>
          <a:p>
            <a:pPr lvl="1">
              <a:lnSpc>
                <a:spcPct val="150000"/>
              </a:lnSpc>
            </a:pPr>
            <a:r>
              <a:rPr lang="fr-FR" dirty="0"/>
              <a:t>Sept conseils pratiques pour une </a:t>
            </a:r>
            <a:r>
              <a:rPr lang="fr-FR" dirty="0">
                <a:solidFill>
                  <a:schemeClr val="accent2">
                    <a:lumMod val="50000"/>
                  </a:schemeClr>
                </a:solidFill>
              </a:rPr>
              <a:t>communication plus nuancée à propos de la santé mentale</a:t>
            </a:r>
            <a:r>
              <a:rPr lang="fr-FR" dirty="0"/>
              <a:t> – Fondation Roi Baudouin / Fondation Reine Fabiola / Fonds Julie </a:t>
            </a:r>
            <a:r>
              <a:rPr lang="fr-FR" dirty="0" err="1"/>
              <a:t>Renson</a:t>
            </a:r>
            <a:endParaRPr lang="fr-FR" dirty="0"/>
          </a:p>
          <a:p>
            <a:pPr lvl="1">
              <a:lnSpc>
                <a:spcPct val="150000"/>
              </a:lnSpc>
            </a:pPr>
            <a:r>
              <a:rPr lang="fr-FR" dirty="0" err="1"/>
              <a:t>Psycom</a:t>
            </a:r>
            <a:r>
              <a:rPr lang="fr-FR" dirty="0"/>
              <a:t> - </a:t>
            </a:r>
            <a:r>
              <a:rPr lang="fr-FR" dirty="0">
                <a:solidFill>
                  <a:schemeClr val="accent2">
                    <a:lumMod val="50000"/>
                  </a:schemeClr>
                </a:solidFill>
              </a:rPr>
              <a:t>Journalistes : pour informer sans stigmatiser</a:t>
            </a:r>
          </a:p>
          <a:p>
            <a:pPr lvl="1"/>
            <a:endParaRPr lang="fr-FR" dirty="0">
              <a:solidFill>
                <a:schemeClr val="accent2">
                  <a:lumMod val="50000"/>
                </a:schemeClr>
              </a:solidFill>
            </a:endParaRPr>
          </a:p>
          <a:p>
            <a:endParaRPr lang="fr-FR" dirty="0"/>
          </a:p>
          <a:p>
            <a:pPr marL="139700" indent="0">
              <a:buNone/>
            </a:pPr>
            <a:endParaRPr lang="fr-FR" dirty="0"/>
          </a:p>
        </p:txBody>
      </p:sp>
    </p:spTree>
    <p:extLst>
      <p:ext uri="{BB962C8B-B14F-4D97-AF65-F5344CB8AC3E}">
        <p14:creationId xmlns:p14="http://schemas.microsoft.com/office/powerpoint/2010/main" val="14176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9B5E1-3800-44DD-837B-16BA8B03299D}"/>
              </a:ext>
            </a:extLst>
          </p:cNvPr>
          <p:cNvSpPr>
            <a:spLocks noGrp="1"/>
          </p:cNvSpPr>
          <p:nvPr>
            <p:ph type="title"/>
          </p:nvPr>
        </p:nvSpPr>
        <p:spPr>
          <a:xfrm>
            <a:off x="713225" y="-45944"/>
            <a:ext cx="7717500" cy="662700"/>
          </a:xfrm>
        </p:spPr>
        <p:txBody>
          <a:bodyPr/>
          <a:lstStyle/>
          <a:p>
            <a:r>
              <a:rPr lang="fr-FR" dirty="0"/>
              <a:t>La stigmatisation par association</a:t>
            </a:r>
          </a:p>
        </p:txBody>
      </p:sp>
      <p:sp>
        <p:nvSpPr>
          <p:cNvPr id="3" name="Espace réservé du texte 2">
            <a:extLst>
              <a:ext uri="{FF2B5EF4-FFF2-40B4-BE49-F238E27FC236}">
                <a16:creationId xmlns:a16="http://schemas.microsoft.com/office/drawing/2014/main" id="{C9556D6C-BBEB-481C-952D-8F8227DF1774}"/>
              </a:ext>
            </a:extLst>
          </p:cNvPr>
          <p:cNvSpPr>
            <a:spLocks noGrp="1"/>
          </p:cNvSpPr>
          <p:nvPr>
            <p:ph type="body" idx="1"/>
          </p:nvPr>
        </p:nvSpPr>
        <p:spPr>
          <a:xfrm>
            <a:off x="713225" y="605220"/>
            <a:ext cx="7717500" cy="1124700"/>
          </a:xfrm>
        </p:spPr>
        <p:txBody>
          <a:bodyPr/>
          <a:lstStyle/>
          <a:p>
            <a:r>
              <a:rPr lang="fr-FR" dirty="0"/>
              <a:t>Moses (2010): </a:t>
            </a:r>
          </a:p>
          <a:p>
            <a:pPr lvl="1"/>
            <a:r>
              <a:rPr lang="fr-FR" dirty="0"/>
              <a:t>46% d’adolescent.es décrivent des expériences de stigmatisation par leur entourage (méfiance, évitement, pitié)</a:t>
            </a:r>
          </a:p>
          <a:p>
            <a:pPr lvl="1"/>
            <a:r>
              <a:rPr lang="fr-FR" dirty="0"/>
              <a:t>62% par leurs pairs (perte d'amitiés)</a:t>
            </a:r>
          </a:p>
          <a:p>
            <a:pPr lvl="1"/>
            <a:r>
              <a:rPr lang="fr-FR" dirty="0"/>
              <a:t>Attitudes de dissimulation ou préférence pour les relations avec des personnes concernées</a:t>
            </a:r>
          </a:p>
          <a:p>
            <a:pPr marL="139700" indent="0">
              <a:buNone/>
            </a:pPr>
            <a:endParaRPr lang="fr-FR" dirty="0"/>
          </a:p>
          <a:p>
            <a:pPr marL="139700" indent="0">
              <a:buNone/>
            </a:pPr>
            <a:r>
              <a:rPr lang="fr-FR" dirty="0"/>
              <a:t>« Mes parents ne comprenaient pas ma sensibilité et mes émotions, et leur manque d'empathie n'a fait qu'empirer les choses » (GAMIAN, 2024)</a:t>
            </a:r>
          </a:p>
          <a:p>
            <a:endParaRPr lang="fr-FR" dirty="0"/>
          </a:p>
          <a:p>
            <a:r>
              <a:rPr lang="fr-FR" dirty="0"/>
              <a:t>Caria et al., 2025, Goldberg et al., 2023, </a:t>
            </a:r>
            <a:r>
              <a:rPr lang="fr-FR" dirty="0" err="1"/>
              <a:t>Reupert</a:t>
            </a:r>
            <a:r>
              <a:rPr lang="fr-FR" dirty="0"/>
              <a:t> et al., 2020</a:t>
            </a:r>
          </a:p>
          <a:p>
            <a:endParaRPr lang="fr-FR" dirty="0"/>
          </a:p>
          <a:p>
            <a:endParaRPr lang="fr-FR" dirty="0"/>
          </a:p>
          <a:p>
            <a:pPr marL="139700" indent="0">
              <a:buNone/>
            </a:pPr>
            <a:endParaRPr lang="fr-FR" dirty="0"/>
          </a:p>
          <a:p>
            <a:pPr marL="139700" indent="0">
              <a:buNone/>
            </a:pPr>
            <a:endParaRPr lang="fr-FR" dirty="0"/>
          </a:p>
        </p:txBody>
      </p:sp>
      <p:graphicFrame>
        <p:nvGraphicFramePr>
          <p:cNvPr id="7" name="Diagramme 6">
            <a:extLst>
              <a:ext uri="{FF2B5EF4-FFF2-40B4-BE49-F238E27FC236}">
                <a16:creationId xmlns:a16="http://schemas.microsoft.com/office/drawing/2014/main" id="{F1CD0A4A-84B9-41D5-982D-9DF8CE948BD9}"/>
              </a:ext>
            </a:extLst>
          </p:cNvPr>
          <p:cNvGraphicFramePr/>
          <p:nvPr>
            <p:extLst>
              <p:ext uri="{D42A27DB-BD31-4B8C-83A1-F6EECF244321}">
                <p14:modId xmlns:p14="http://schemas.microsoft.com/office/powerpoint/2010/main" val="750960947"/>
              </p:ext>
            </p:extLst>
          </p:nvPr>
        </p:nvGraphicFramePr>
        <p:xfrm>
          <a:off x="655031" y="219973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e 7">
            <a:extLst>
              <a:ext uri="{FF2B5EF4-FFF2-40B4-BE49-F238E27FC236}">
                <a16:creationId xmlns:a16="http://schemas.microsoft.com/office/drawing/2014/main" id="{B3F86836-047D-43AC-B95D-682152A28C89}"/>
              </a:ext>
            </a:extLst>
          </p:cNvPr>
          <p:cNvGrpSpPr/>
          <p:nvPr/>
        </p:nvGrpSpPr>
        <p:grpSpPr>
          <a:xfrm>
            <a:off x="6366234" y="3351610"/>
            <a:ext cx="1791890" cy="1791890"/>
            <a:chOff x="1785" y="1136054"/>
            <a:chExt cx="1791890" cy="1791890"/>
          </a:xfrm>
        </p:grpSpPr>
        <p:sp>
          <p:nvSpPr>
            <p:cNvPr id="9" name="Ellipse 8">
              <a:extLst>
                <a:ext uri="{FF2B5EF4-FFF2-40B4-BE49-F238E27FC236}">
                  <a16:creationId xmlns:a16="http://schemas.microsoft.com/office/drawing/2014/main" id="{CB5A4AD5-768F-4478-9D6F-9181CC803C6D}"/>
                </a:ext>
              </a:extLst>
            </p:cNvPr>
            <p:cNvSpPr/>
            <p:nvPr/>
          </p:nvSpPr>
          <p:spPr>
            <a:xfrm>
              <a:off x="1785" y="1136054"/>
              <a:ext cx="1791890" cy="179189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0" name="Ellipse 4">
              <a:extLst>
                <a:ext uri="{FF2B5EF4-FFF2-40B4-BE49-F238E27FC236}">
                  <a16:creationId xmlns:a16="http://schemas.microsoft.com/office/drawing/2014/main" id="{30251C99-9C1F-4202-BB98-483144DB6251}"/>
                </a:ext>
              </a:extLst>
            </p:cNvPr>
            <p:cNvSpPr txBox="1"/>
            <p:nvPr/>
          </p:nvSpPr>
          <p:spPr>
            <a:xfrm>
              <a:off x="264201"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15240" rIns="98614" bIns="15240" numCol="1" spcCol="1270" anchor="ctr" anchorCtr="0">
              <a:noAutofit/>
            </a:bodyPr>
            <a:lstStyle/>
            <a:p>
              <a:pPr marL="0" lvl="0" indent="0" algn="ctr" defTabSz="533400">
                <a:lnSpc>
                  <a:spcPct val="90000"/>
                </a:lnSpc>
                <a:spcBef>
                  <a:spcPct val="0"/>
                </a:spcBef>
                <a:spcAft>
                  <a:spcPct val="35000"/>
                </a:spcAft>
                <a:buNone/>
              </a:pPr>
              <a:r>
                <a:rPr lang="fr-FR" sz="1200" kern="1200" dirty="0"/>
                <a:t>Augmentation du délai d’accès aux soins</a:t>
              </a:r>
            </a:p>
          </p:txBody>
        </p:sp>
      </p:grpSp>
    </p:spTree>
    <p:extLst>
      <p:ext uri="{BB962C8B-B14F-4D97-AF65-F5344CB8AC3E}">
        <p14:creationId xmlns:p14="http://schemas.microsoft.com/office/powerpoint/2010/main" val="180775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9B5E1-3800-44DD-837B-16BA8B03299D}"/>
              </a:ext>
            </a:extLst>
          </p:cNvPr>
          <p:cNvSpPr>
            <a:spLocks noGrp="1"/>
          </p:cNvSpPr>
          <p:nvPr>
            <p:ph type="title"/>
          </p:nvPr>
        </p:nvSpPr>
        <p:spPr/>
        <p:txBody>
          <a:bodyPr/>
          <a:lstStyle/>
          <a:p>
            <a:r>
              <a:rPr lang="fr-FR" dirty="0"/>
              <a:t>Stigmatisation structurelle</a:t>
            </a:r>
          </a:p>
        </p:txBody>
      </p:sp>
      <p:sp>
        <p:nvSpPr>
          <p:cNvPr id="3" name="Espace réservé du texte 2">
            <a:extLst>
              <a:ext uri="{FF2B5EF4-FFF2-40B4-BE49-F238E27FC236}">
                <a16:creationId xmlns:a16="http://schemas.microsoft.com/office/drawing/2014/main" id="{C9556D6C-BBEB-481C-952D-8F8227DF1774}"/>
              </a:ext>
            </a:extLst>
          </p:cNvPr>
          <p:cNvSpPr>
            <a:spLocks noGrp="1"/>
          </p:cNvSpPr>
          <p:nvPr>
            <p:ph type="body" idx="1"/>
          </p:nvPr>
        </p:nvSpPr>
        <p:spPr>
          <a:xfrm>
            <a:off x="713225" y="1447107"/>
            <a:ext cx="7717500" cy="1124700"/>
          </a:xfrm>
        </p:spPr>
        <p:txBody>
          <a:bodyPr/>
          <a:lstStyle/>
          <a:p>
            <a:r>
              <a:rPr lang="fr-FR" dirty="0"/>
              <a:t>Inégalités des remboursements de soins</a:t>
            </a:r>
          </a:p>
          <a:p>
            <a:pPr marL="139700" indent="0">
              <a:buNone/>
            </a:pPr>
            <a:endParaRPr lang="fr-FR" dirty="0"/>
          </a:p>
          <a:p>
            <a:r>
              <a:rPr lang="fr-FR" dirty="0"/>
              <a:t>Plafonnement des remboursements des psychothérapies</a:t>
            </a:r>
          </a:p>
          <a:p>
            <a:pPr marL="139700" indent="0">
              <a:buNone/>
            </a:pPr>
            <a:endParaRPr lang="fr-FR" dirty="0"/>
          </a:p>
          <a:p>
            <a:r>
              <a:rPr lang="fr-FR" dirty="0"/>
              <a:t>En France, loi n° 2019-222 du 23 mars 2019 : </a:t>
            </a:r>
          </a:p>
          <a:p>
            <a:pPr lvl="1"/>
            <a:r>
              <a:rPr lang="fr-FR" dirty="0"/>
              <a:t>Abrogation de l’article L.5 du Code électoral qui donnait au juge la faculté de retirer le droit de vote aux personnes sous tutelle.</a:t>
            </a:r>
          </a:p>
          <a:p>
            <a:pPr marL="609600" lvl="1" indent="0">
              <a:buNone/>
            </a:pPr>
            <a:endParaRPr lang="fr-FR" dirty="0"/>
          </a:p>
          <a:p>
            <a:r>
              <a:rPr lang="fr-FR" dirty="0"/>
              <a:t>Pratiques soignantes</a:t>
            </a:r>
          </a:p>
          <a:p>
            <a:pPr lvl="1"/>
            <a:r>
              <a:rPr lang="fr-FR" dirty="0"/>
              <a:t>Être stigmatisées</a:t>
            </a:r>
          </a:p>
          <a:p>
            <a:pPr lvl="1"/>
            <a:r>
              <a:rPr lang="fr-FR" dirty="0"/>
              <a:t>Être stigmatisantes</a:t>
            </a:r>
          </a:p>
          <a:p>
            <a:pPr lvl="1"/>
            <a:r>
              <a:rPr lang="fr-FR" dirty="0"/>
              <a:t>Être vectrices de déstigmatisation</a:t>
            </a:r>
          </a:p>
        </p:txBody>
      </p:sp>
    </p:spTree>
    <p:extLst>
      <p:ext uri="{BB962C8B-B14F-4D97-AF65-F5344CB8AC3E}">
        <p14:creationId xmlns:p14="http://schemas.microsoft.com/office/powerpoint/2010/main" val="302563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77BE32-397B-4A98-8ECC-C52FB50F1893}"/>
              </a:ext>
            </a:extLst>
          </p:cNvPr>
          <p:cNvSpPr>
            <a:spLocks noGrp="1"/>
          </p:cNvSpPr>
          <p:nvPr>
            <p:ph type="title"/>
          </p:nvPr>
        </p:nvSpPr>
        <p:spPr>
          <a:xfrm>
            <a:off x="419949" y="213100"/>
            <a:ext cx="8486051" cy="662700"/>
          </a:xfrm>
        </p:spPr>
        <p:txBody>
          <a:bodyPr/>
          <a:lstStyle/>
          <a:p>
            <a:r>
              <a:rPr lang="fr-FR" sz="2800" dirty="0"/>
              <a:t>Stigmatisation structurelle: pratiques en santé mentale</a:t>
            </a:r>
          </a:p>
        </p:txBody>
      </p:sp>
      <p:pic>
        <p:nvPicPr>
          <p:cNvPr id="4" name="Image 3">
            <a:extLst>
              <a:ext uri="{FF2B5EF4-FFF2-40B4-BE49-F238E27FC236}">
                <a16:creationId xmlns:a16="http://schemas.microsoft.com/office/drawing/2014/main" id="{94E98FB9-0604-40E3-9FAB-49497742DEEA}"/>
              </a:ext>
            </a:extLst>
          </p:cNvPr>
          <p:cNvPicPr>
            <a:picLocks noChangeAspect="1"/>
          </p:cNvPicPr>
          <p:nvPr/>
        </p:nvPicPr>
        <p:blipFill>
          <a:blip r:embed="rId2"/>
          <a:stretch>
            <a:fillRect/>
          </a:stretch>
        </p:blipFill>
        <p:spPr>
          <a:xfrm>
            <a:off x="1314812" y="901679"/>
            <a:ext cx="6514375" cy="4267701"/>
          </a:xfrm>
          <a:prstGeom prst="rect">
            <a:avLst/>
          </a:prstGeom>
        </p:spPr>
      </p:pic>
      <p:sp>
        <p:nvSpPr>
          <p:cNvPr id="3" name="Rectangle : coins arrondis 2">
            <a:extLst>
              <a:ext uri="{FF2B5EF4-FFF2-40B4-BE49-F238E27FC236}">
                <a16:creationId xmlns:a16="http://schemas.microsoft.com/office/drawing/2014/main" id="{117487D4-1E74-48BD-82D7-F85AFC95E578}"/>
              </a:ext>
            </a:extLst>
          </p:cNvPr>
          <p:cNvSpPr/>
          <p:nvPr/>
        </p:nvSpPr>
        <p:spPr>
          <a:xfrm>
            <a:off x="1269123" y="2242868"/>
            <a:ext cx="6514375" cy="4483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D999B472-2B85-4FCC-94A5-2AFC603C2854}"/>
              </a:ext>
            </a:extLst>
          </p:cNvPr>
          <p:cNvSpPr/>
          <p:nvPr/>
        </p:nvSpPr>
        <p:spPr>
          <a:xfrm>
            <a:off x="1262035" y="2878100"/>
            <a:ext cx="6514375" cy="32483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3FB92744-9BCC-4307-BA0C-94B94B0E3305}"/>
              </a:ext>
            </a:extLst>
          </p:cNvPr>
          <p:cNvSpPr/>
          <p:nvPr/>
        </p:nvSpPr>
        <p:spPr>
          <a:xfrm>
            <a:off x="1254946" y="3389851"/>
            <a:ext cx="6514375" cy="32483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CC78D6B-DDC5-4D0B-AF32-CB43B261DF5B}"/>
              </a:ext>
            </a:extLst>
          </p:cNvPr>
          <p:cNvPicPr>
            <a:picLocks noChangeAspect="1"/>
          </p:cNvPicPr>
          <p:nvPr/>
        </p:nvPicPr>
        <p:blipFill>
          <a:blip r:embed="rId3"/>
          <a:stretch>
            <a:fillRect/>
          </a:stretch>
        </p:blipFill>
        <p:spPr>
          <a:xfrm>
            <a:off x="1313427" y="870168"/>
            <a:ext cx="6508671" cy="2696739"/>
          </a:xfrm>
          <a:prstGeom prst="rect">
            <a:avLst/>
          </a:prstGeom>
        </p:spPr>
      </p:pic>
      <p:sp>
        <p:nvSpPr>
          <p:cNvPr id="9" name="ZoneTexte 8">
            <a:extLst>
              <a:ext uri="{FF2B5EF4-FFF2-40B4-BE49-F238E27FC236}">
                <a16:creationId xmlns:a16="http://schemas.microsoft.com/office/drawing/2014/main" id="{D7133E60-E484-497C-9FE7-5B79BED44401}"/>
              </a:ext>
            </a:extLst>
          </p:cNvPr>
          <p:cNvSpPr txBox="1"/>
          <p:nvPr/>
        </p:nvSpPr>
        <p:spPr>
          <a:xfrm>
            <a:off x="1921599" y="3980211"/>
            <a:ext cx="5967454" cy="523220"/>
          </a:xfrm>
          <a:prstGeom prst="rect">
            <a:avLst/>
          </a:prstGeom>
          <a:noFill/>
        </p:spPr>
        <p:txBody>
          <a:bodyPr wrap="square">
            <a:spAutoFit/>
          </a:bodyPr>
          <a:lstStyle/>
          <a:p>
            <a:pPr marL="609600" lvl="1" indent="0">
              <a:buNone/>
            </a:pPr>
            <a:r>
              <a:rPr lang="fr-FR" dirty="0">
                <a:hlinkClick r:id="rId4"/>
              </a:rPr>
              <a:t>https://labpsy.u-bordeaux.fr/travaux-de-recherche/stigma</a:t>
            </a:r>
            <a:endParaRPr lang="fr-FR" dirty="0"/>
          </a:p>
          <a:p>
            <a:pPr marL="609600" lvl="1" indent="0">
              <a:buNone/>
            </a:pPr>
            <a:endParaRPr lang="fr-FR" dirty="0"/>
          </a:p>
        </p:txBody>
      </p:sp>
    </p:spTree>
    <p:extLst>
      <p:ext uri="{BB962C8B-B14F-4D97-AF65-F5344CB8AC3E}">
        <p14:creationId xmlns:p14="http://schemas.microsoft.com/office/powerpoint/2010/main" val="84935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289C4B-73F4-49A3-BAE1-B463AF84212E}"/>
              </a:ext>
            </a:extLst>
          </p:cNvPr>
          <p:cNvSpPr>
            <a:spLocks noGrp="1"/>
          </p:cNvSpPr>
          <p:nvPr>
            <p:ph type="title"/>
          </p:nvPr>
        </p:nvSpPr>
        <p:spPr>
          <a:xfrm>
            <a:off x="613987" y="215012"/>
            <a:ext cx="8118887" cy="662700"/>
          </a:xfrm>
        </p:spPr>
        <p:txBody>
          <a:bodyPr/>
          <a:lstStyle/>
          <a:p>
            <a:r>
              <a:rPr lang="fr-FR" sz="2800" dirty="0"/>
              <a:t>Stigmatisation structurelle: pratiques en santé mentale</a:t>
            </a:r>
          </a:p>
        </p:txBody>
      </p:sp>
      <p:sp>
        <p:nvSpPr>
          <p:cNvPr id="3" name="Espace réservé du texte 2">
            <a:extLst>
              <a:ext uri="{FF2B5EF4-FFF2-40B4-BE49-F238E27FC236}">
                <a16:creationId xmlns:a16="http://schemas.microsoft.com/office/drawing/2014/main" id="{45CA5537-4209-4C86-8362-9E8ECDC7D938}"/>
              </a:ext>
            </a:extLst>
          </p:cNvPr>
          <p:cNvSpPr>
            <a:spLocks noGrp="1"/>
          </p:cNvSpPr>
          <p:nvPr>
            <p:ph type="body" idx="1"/>
          </p:nvPr>
        </p:nvSpPr>
        <p:spPr>
          <a:xfrm>
            <a:off x="489939" y="1128310"/>
            <a:ext cx="8366981" cy="1124700"/>
          </a:xfrm>
        </p:spPr>
        <p:txBody>
          <a:bodyPr/>
          <a:lstStyle/>
          <a:p>
            <a:r>
              <a:rPr lang="fr-FR" dirty="0"/>
              <a:t>Pratiques stigmatisantes (Valery et al., 2023)</a:t>
            </a:r>
          </a:p>
          <a:p>
            <a:pPr lvl="1"/>
            <a:r>
              <a:rPr lang="fr-FR" dirty="0"/>
              <a:t>Non-inclusion dans les prises de décision / « Infantilisation » / « Paternalisme »: </a:t>
            </a:r>
            <a:r>
              <a:rPr lang="fr-FR" b="1" dirty="0">
                <a:solidFill>
                  <a:schemeClr val="accent2">
                    <a:lumMod val="50000"/>
                  </a:schemeClr>
                </a:solidFill>
              </a:rPr>
              <a:t>77%</a:t>
            </a:r>
          </a:p>
          <a:p>
            <a:pPr lvl="1"/>
            <a:r>
              <a:rPr lang="fr-FR" dirty="0"/>
              <a:t>Manque d’information et d’explications: </a:t>
            </a:r>
            <a:r>
              <a:rPr lang="fr-FR" b="1" dirty="0">
                <a:solidFill>
                  <a:schemeClr val="accent2">
                    <a:lumMod val="50000"/>
                  </a:schemeClr>
                </a:solidFill>
              </a:rPr>
              <a:t>80%</a:t>
            </a:r>
          </a:p>
          <a:p>
            <a:pPr lvl="1"/>
            <a:r>
              <a:rPr lang="fr-FR" dirty="0"/>
              <a:t>Manque de respect par rapport à l’intimité: </a:t>
            </a:r>
            <a:r>
              <a:rPr lang="fr-FR" b="1" dirty="0">
                <a:solidFill>
                  <a:schemeClr val="accent2">
                    <a:lumMod val="50000"/>
                  </a:schemeClr>
                </a:solidFill>
              </a:rPr>
              <a:t>58%</a:t>
            </a:r>
          </a:p>
          <a:p>
            <a:pPr lvl="1"/>
            <a:r>
              <a:rPr lang="fr-FR" dirty="0"/>
              <a:t>Manque de confiance dans les plaintes somatiques: </a:t>
            </a:r>
            <a:r>
              <a:rPr lang="fr-FR" b="1" dirty="0">
                <a:solidFill>
                  <a:schemeClr val="accent2">
                    <a:lumMod val="50000"/>
                  </a:schemeClr>
                </a:solidFill>
              </a:rPr>
              <a:t>57,5%</a:t>
            </a:r>
          </a:p>
          <a:p>
            <a:pPr lvl="1"/>
            <a:r>
              <a:rPr lang="fr-FR" dirty="0"/>
              <a:t>Pessimisme concernant le rétablissement: </a:t>
            </a:r>
            <a:r>
              <a:rPr lang="fr-FR" b="1" dirty="0">
                <a:solidFill>
                  <a:schemeClr val="accent2">
                    <a:lumMod val="50000"/>
                  </a:schemeClr>
                </a:solidFill>
              </a:rPr>
              <a:t>47%</a:t>
            </a:r>
          </a:p>
          <a:p>
            <a:pPr lvl="1"/>
            <a:r>
              <a:rPr lang="fr-FR" dirty="0"/>
              <a:t>Pratiques non respectueuses: </a:t>
            </a:r>
            <a:r>
              <a:rPr lang="fr-FR" b="1" dirty="0">
                <a:solidFill>
                  <a:schemeClr val="accent2">
                    <a:lumMod val="50000"/>
                  </a:schemeClr>
                </a:solidFill>
              </a:rPr>
              <a:t>31%</a:t>
            </a:r>
          </a:p>
          <a:p>
            <a:pPr lvl="1"/>
            <a:r>
              <a:rPr lang="fr-FR" dirty="0">
                <a:solidFill>
                  <a:schemeClr val="tx1"/>
                </a:solidFill>
              </a:rPr>
              <a:t>Dangerosité: </a:t>
            </a:r>
            <a:r>
              <a:rPr lang="fr-FR" b="1" dirty="0">
                <a:solidFill>
                  <a:schemeClr val="accent2">
                    <a:lumMod val="50000"/>
                  </a:schemeClr>
                </a:solidFill>
              </a:rPr>
              <a:t>44%</a:t>
            </a:r>
          </a:p>
          <a:p>
            <a:pPr marL="609600" lvl="1" indent="0">
              <a:buNone/>
            </a:pPr>
            <a:endParaRPr lang="fr-FR" dirty="0"/>
          </a:p>
          <a:p>
            <a:r>
              <a:rPr lang="fr-FR" dirty="0"/>
              <a:t>Etude INDIGO  (</a:t>
            </a:r>
            <a:r>
              <a:rPr lang="fr-FR" dirty="0" err="1"/>
              <a:t>Daumerie</a:t>
            </a:r>
            <a:r>
              <a:rPr lang="fr-FR" dirty="0"/>
              <a:t> et al., 2012) – discrimination vécue / anticipée</a:t>
            </a:r>
          </a:p>
          <a:p>
            <a:pPr lvl="1"/>
            <a:r>
              <a:rPr lang="fr-FR" dirty="0"/>
              <a:t>46% des personnes ressentent un sentiment de non-respect, d’humiliation et/ou d’injustice à cause des contacts avec des équipes de santé mentale</a:t>
            </a:r>
          </a:p>
          <a:p>
            <a:pPr lvl="1"/>
            <a:endParaRPr lang="fr-FR" dirty="0"/>
          </a:p>
          <a:p>
            <a:pPr lvl="1"/>
            <a:endParaRPr lang="fr-FR" dirty="0"/>
          </a:p>
          <a:p>
            <a:pPr marL="139700" indent="0">
              <a:buNone/>
            </a:pPr>
            <a:endParaRPr lang="fr-FR" dirty="0"/>
          </a:p>
        </p:txBody>
      </p:sp>
    </p:spTree>
    <p:extLst>
      <p:ext uri="{BB962C8B-B14F-4D97-AF65-F5344CB8AC3E}">
        <p14:creationId xmlns:p14="http://schemas.microsoft.com/office/powerpoint/2010/main" val="105432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0AF34-438D-437C-8DAA-F24E777CF951}"/>
              </a:ext>
            </a:extLst>
          </p:cNvPr>
          <p:cNvSpPr>
            <a:spLocks noGrp="1"/>
          </p:cNvSpPr>
          <p:nvPr>
            <p:ph type="title"/>
          </p:nvPr>
        </p:nvSpPr>
        <p:spPr>
          <a:xfrm>
            <a:off x="507661" y="194191"/>
            <a:ext cx="8317361" cy="662700"/>
          </a:xfrm>
        </p:spPr>
        <p:txBody>
          <a:bodyPr/>
          <a:lstStyle/>
          <a:p>
            <a:r>
              <a:rPr lang="fr-FR" sz="2800" dirty="0"/>
              <a:t>Stigmatisation structurelle: pratiques en santé mentale</a:t>
            </a:r>
          </a:p>
        </p:txBody>
      </p:sp>
      <p:pic>
        <p:nvPicPr>
          <p:cNvPr id="4" name="Image 3" descr="Une image contenant texte, capture d’écran, ligne, nombre&#10;&#10;Description générée automatiquement">
            <a:extLst>
              <a:ext uri="{FF2B5EF4-FFF2-40B4-BE49-F238E27FC236}">
                <a16:creationId xmlns:a16="http://schemas.microsoft.com/office/drawing/2014/main" id="{1C7FFEB3-355A-4EB6-B648-CDEBBE070DA3}"/>
              </a:ext>
            </a:extLst>
          </p:cNvPr>
          <p:cNvPicPr>
            <a:picLocks noChangeAspect="1"/>
          </p:cNvPicPr>
          <p:nvPr/>
        </p:nvPicPr>
        <p:blipFill>
          <a:blip r:embed="rId3"/>
          <a:stretch>
            <a:fillRect/>
          </a:stretch>
        </p:blipFill>
        <p:spPr>
          <a:xfrm>
            <a:off x="1623238" y="929028"/>
            <a:ext cx="5599813" cy="3729658"/>
          </a:xfrm>
          <a:prstGeom prst="rect">
            <a:avLst/>
          </a:prstGeom>
        </p:spPr>
      </p:pic>
      <p:sp>
        <p:nvSpPr>
          <p:cNvPr id="6" name="ZoneTexte 5">
            <a:extLst>
              <a:ext uri="{FF2B5EF4-FFF2-40B4-BE49-F238E27FC236}">
                <a16:creationId xmlns:a16="http://schemas.microsoft.com/office/drawing/2014/main" id="{FDE9F4F5-2A9E-438A-8201-9D9B80DDE124}"/>
              </a:ext>
            </a:extLst>
          </p:cNvPr>
          <p:cNvSpPr txBox="1"/>
          <p:nvPr/>
        </p:nvSpPr>
        <p:spPr>
          <a:xfrm>
            <a:off x="1623238" y="4742121"/>
            <a:ext cx="2565990" cy="307777"/>
          </a:xfrm>
          <a:prstGeom prst="rect">
            <a:avLst/>
          </a:prstGeom>
          <a:noFill/>
        </p:spPr>
        <p:txBody>
          <a:bodyPr wrap="square" rtlCol="0">
            <a:spAutoFit/>
          </a:bodyPr>
          <a:lstStyle/>
          <a:p>
            <a:r>
              <a:rPr lang="fr-FR" dirty="0"/>
              <a:t>Valery et al., 2022</a:t>
            </a:r>
          </a:p>
        </p:txBody>
      </p:sp>
    </p:spTree>
    <p:extLst>
      <p:ext uri="{BB962C8B-B14F-4D97-AF65-F5344CB8AC3E}">
        <p14:creationId xmlns:p14="http://schemas.microsoft.com/office/powerpoint/2010/main" val="3865059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974567-C21D-4025-95D5-D10DB4CE53AD}"/>
              </a:ext>
            </a:extLst>
          </p:cNvPr>
          <p:cNvSpPr>
            <a:spLocks noGrp="1"/>
          </p:cNvSpPr>
          <p:nvPr>
            <p:ph type="title"/>
          </p:nvPr>
        </p:nvSpPr>
        <p:spPr>
          <a:xfrm>
            <a:off x="713225" y="80816"/>
            <a:ext cx="7717500" cy="662700"/>
          </a:xfrm>
        </p:spPr>
        <p:txBody>
          <a:bodyPr wrap="square" anchor="ctr">
            <a:normAutofit/>
          </a:bodyPr>
          <a:lstStyle/>
          <a:p>
            <a:pPr>
              <a:lnSpc>
                <a:spcPct val="90000"/>
              </a:lnSpc>
            </a:pPr>
            <a:r>
              <a:rPr lang="fr-FR" sz="3100" dirty="0"/>
              <a:t>Stigmatisation et enseignement universitaire</a:t>
            </a:r>
          </a:p>
        </p:txBody>
      </p:sp>
      <p:pic>
        <p:nvPicPr>
          <p:cNvPr id="4" name="Image 3" descr="Une image contenant dessin, illustration, Dessin au trait, croquis&#10;&#10;Description générée automatiquement">
            <a:extLst>
              <a:ext uri="{FF2B5EF4-FFF2-40B4-BE49-F238E27FC236}">
                <a16:creationId xmlns:a16="http://schemas.microsoft.com/office/drawing/2014/main" id="{45DB9403-0D3E-4E12-9E80-B2FF70AEF42B}"/>
              </a:ext>
            </a:extLst>
          </p:cNvPr>
          <p:cNvPicPr>
            <a:picLocks noChangeAspect="1"/>
          </p:cNvPicPr>
          <p:nvPr/>
        </p:nvPicPr>
        <p:blipFill>
          <a:blip r:embed="rId2"/>
          <a:srcRect l="26873" r="28121" b="-2"/>
          <a:stretch>
            <a:fillRect/>
          </a:stretch>
        </p:blipFill>
        <p:spPr>
          <a:xfrm>
            <a:off x="179825" y="809325"/>
            <a:ext cx="2200949" cy="3264408"/>
          </a:xfrm>
          <a:prstGeom prst="rect">
            <a:avLst/>
          </a:prstGeom>
          <a:noFill/>
          <a:ln>
            <a:noFill/>
          </a:ln>
        </p:spPr>
      </p:pic>
      <p:sp>
        <p:nvSpPr>
          <p:cNvPr id="3" name="Espace réservé du texte 2">
            <a:extLst>
              <a:ext uri="{FF2B5EF4-FFF2-40B4-BE49-F238E27FC236}">
                <a16:creationId xmlns:a16="http://schemas.microsoft.com/office/drawing/2014/main" id="{CC7F569D-DFC6-425F-A9FD-36D8638A2E95}"/>
              </a:ext>
            </a:extLst>
          </p:cNvPr>
          <p:cNvSpPr>
            <a:spLocks noGrp="1"/>
          </p:cNvSpPr>
          <p:nvPr>
            <p:ph type="body" idx="4294967295"/>
          </p:nvPr>
        </p:nvSpPr>
        <p:spPr>
          <a:xfrm>
            <a:off x="2380774" y="809324"/>
            <a:ext cx="6645462" cy="4185239"/>
          </a:xfrm>
        </p:spPr>
        <p:txBody>
          <a:bodyPr anchor="t">
            <a:normAutofit lnSpcReduction="10000"/>
          </a:bodyPr>
          <a:lstStyle/>
          <a:p>
            <a:pPr>
              <a:spcAft>
                <a:spcPts val="600"/>
              </a:spcAft>
              <a:buClr>
                <a:srgbClr val="000000"/>
              </a:buClr>
              <a:buFont typeface="Arial"/>
            </a:pPr>
            <a:r>
              <a:rPr lang="en-US" b="0" i="0" u="none" strike="noStrike" cap="none" dirty="0"/>
              <a:t>Conception </a:t>
            </a:r>
            <a:r>
              <a:rPr lang="en-US" b="0" i="0" u="none" strike="noStrike" cap="none" dirty="0" err="1"/>
              <a:t>biogénétique</a:t>
            </a:r>
            <a:r>
              <a:rPr lang="en-US" b="0" i="0" u="none" strike="noStrike" cap="none" dirty="0"/>
              <a:t> (</a:t>
            </a:r>
            <a:r>
              <a:rPr lang="en-US" b="0" i="0" u="none" strike="noStrike" cap="none" dirty="0" err="1"/>
              <a:t>Baek</a:t>
            </a:r>
            <a:r>
              <a:rPr lang="en-US" b="0" i="0" u="none" strike="noStrike" cap="none" dirty="0"/>
              <a:t> et al., 2023)</a:t>
            </a:r>
          </a:p>
          <a:p>
            <a:pPr lvl="1">
              <a:spcAft>
                <a:spcPts val="600"/>
              </a:spcAft>
              <a:buClr>
                <a:srgbClr val="000000"/>
              </a:buClr>
              <a:buFont typeface="Arial"/>
            </a:pPr>
            <a:r>
              <a:rPr lang="en-US" b="0" i="0" u="none" strike="noStrike" cap="none" dirty="0" err="1">
                <a:solidFill>
                  <a:srgbClr val="00B050"/>
                </a:solidFill>
              </a:rPr>
              <a:t>Facilite</a:t>
            </a:r>
            <a:r>
              <a:rPr lang="en-US" b="0" i="0" u="none" strike="noStrike" cap="none" dirty="0">
                <a:solidFill>
                  <a:srgbClr val="00B050"/>
                </a:solidFill>
              </a:rPr>
              <a:t> le </a:t>
            </a:r>
            <a:r>
              <a:rPr lang="en-US" b="0" i="0" u="none" strike="noStrike" cap="none" dirty="0" err="1">
                <a:solidFill>
                  <a:srgbClr val="00B050"/>
                </a:solidFill>
              </a:rPr>
              <a:t>recours</a:t>
            </a:r>
            <a:r>
              <a:rPr lang="en-US" b="0" i="0" u="none" strike="noStrike" cap="none" dirty="0">
                <a:solidFill>
                  <a:srgbClr val="00B050"/>
                </a:solidFill>
              </a:rPr>
              <a:t> aux </a:t>
            </a:r>
            <a:r>
              <a:rPr lang="en-US" b="0" i="0" u="none" strike="noStrike" cap="none" dirty="0" err="1">
                <a:solidFill>
                  <a:srgbClr val="00B050"/>
                </a:solidFill>
              </a:rPr>
              <a:t>soins</a:t>
            </a:r>
            <a:endParaRPr lang="en-US" b="0" i="0" u="none" strike="noStrike" cap="none" dirty="0">
              <a:solidFill>
                <a:srgbClr val="00B050"/>
              </a:solidFill>
            </a:endParaRPr>
          </a:p>
          <a:p>
            <a:pPr lvl="1">
              <a:spcAft>
                <a:spcPts val="600"/>
              </a:spcAft>
              <a:buClr>
                <a:srgbClr val="000000"/>
              </a:buClr>
              <a:buFont typeface="Arial"/>
            </a:pPr>
            <a:r>
              <a:rPr lang="en-US" dirty="0">
                <a:solidFill>
                  <a:srgbClr val="00B050"/>
                </a:solidFill>
              </a:rPr>
              <a:t>↑</a:t>
            </a:r>
            <a:r>
              <a:rPr lang="en-US" b="0" i="0" u="none" strike="noStrike" cap="none" dirty="0">
                <a:solidFill>
                  <a:srgbClr val="00B050"/>
                </a:solidFill>
              </a:rPr>
              <a:t> sentiment de </a:t>
            </a:r>
            <a:r>
              <a:rPr lang="en-US" b="0" i="0" u="none" strike="noStrike" cap="none" dirty="0" err="1">
                <a:solidFill>
                  <a:srgbClr val="00B050"/>
                </a:solidFill>
              </a:rPr>
              <a:t>culpabilité</a:t>
            </a:r>
            <a:endParaRPr lang="en-US" b="0" i="0" u="none" strike="noStrike" cap="none" dirty="0">
              <a:solidFill>
                <a:srgbClr val="00B050"/>
              </a:solidFill>
            </a:endParaRPr>
          </a:p>
          <a:p>
            <a:pPr lvl="1" algn="just">
              <a:spcAft>
                <a:spcPts val="600"/>
              </a:spcAft>
              <a:buClr>
                <a:srgbClr val="000000"/>
              </a:buClr>
              <a:buFont typeface="Arial"/>
            </a:pPr>
            <a:r>
              <a:rPr lang="en-US" b="0" i="0" u="none" strike="noStrike" cap="none" dirty="0">
                <a:solidFill>
                  <a:srgbClr val="FF0000"/>
                </a:solidFill>
              </a:rPr>
              <a:t>↑ </a:t>
            </a:r>
            <a:r>
              <a:rPr lang="en-US" b="0" i="0" u="none" strike="noStrike" cap="none" dirty="0" err="1">
                <a:solidFill>
                  <a:srgbClr val="FF0000"/>
                </a:solidFill>
              </a:rPr>
              <a:t>stéréotypes</a:t>
            </a:r>
            <a:r>
              <a:rPr lang="en-US" b="0" i="0" u="none" strike="noStrike" cap="none" dirty="0">
                <a:solidFill>
                  <a:srgbClr val="FF0000"/>
                </a:solidFill>
              </a:rPr>
              <a:t> de </a:t>
            </a:r>
            <a:r>
              <a:rPr lang="en-US" b="0" i="0" u="none" strike="noStrike" cap="none" dirty="0" err="1">
                <a:solidFill>
                  <a:srgbClr val="FF0000"/>
                </a:solidFill>
              </a:rPr>
              <a:t>dangerosité</a:t>
            </a:r>
            <a:r>
              <a:rPr lang="en-US" b="0" i="0" u="none" strike="noStrike" cap="none" dirty="0">
                <a:solidFill>
                  <a:srgbClr val="FF0000"/>
                </a:solidFill>
              </a:rPr>
              <a:t>, </a:t>
            </a:r>
            <a:r>
              <a:rPr lang="en-US" b="0" i="0" u="none" strike="noStrike" cap="none" dirty="0" err="1">
                <a:solidFill>
                  <a:srgbClr val="FF0000"/>
                </a:solidFill>
              </a:rPr>
              <a:t>d’irréversibilité</a:t>
            </a:r>
            <a:r>
              <a:rPr lang="en-US" b="0" i="0" u="none" strike="noStrike" cap="none" dirty="0">
                <a:solidFill>
                  <a:srgbClr val="FF0000"/>
                </a:solidFill>
              </a:rPr>
              <a:t> et </a:t>
            </a:r>
            <a:r>
              <a:rPr lang="en-US" b="0" i="0" u="none" strike="noStrike" cap="none" dirty="0" err="1">
                <a:solidFill>
                  <a:srgbClr val="FF0000"/>
                </a:solidFill>
              </a:rPr>
              <a:t>d’incompétence</a:t>
            </a:r>
            <a:endParaRPr lang="en-US" b="0" i="0" u="none" strike="noStrike" cap="none" dirty="0">
              <a:solidFill>
                <a:srgbClr val="FF0000"/>
              </a:solidFill>
            </a:endParaRPr>
          </a:p>
          <a:p>
            <a:pPr lvl="1" algn="just">
              <a:spcAft>
                <a:spcPts val="600"/>
              </a:spcAft>
              <a:buClr>
                <a:srgbClr val="000000"/>
              </a:buClr>
              <a:buFont typeface="Arial"/>
            </a:pPr>
            <a:r>
              <a:rPr lang="en-US" b="0" i="0" u="none" strike="noStrike" cap="none" dirty="0">
                <a:solidFill>
                  <a:srgbClr val="FF0000"/>
                </a:solidFill>
              </a:rPr>
              <a:t>↑ </a:t>
            </a:r>
            <a:r>
              <a:rPr lang="en-US" b="0" i="0" u="none" strike="noStrike" cap="none" dirty="0" err="1">
                <a:solidFill>
                  <a:srgbClr val="FF0000"/>
                </a:solidFill>
              </a:rPr>
              <a:t>besoin</a:t>
            </a:r>
            <a:r>
              <a:rPr lang="en-US" b="0" i="0" u="none" strike="noStrike" cap="none" dirty="0">
                <a:solidFill>
                  <a:srgbClr val="FF0000"/>
                </a:solidFill>
              </a:rPr>
              <a:t> de distance </a:t>
            </a:r>
            <a:r>
              <a:rPr lang="en-US" b="0" i="0" u="none" strike="noStrike" cap="none" dirty="0" err="1">
                <a:solidFill>
                  <a:srgbClr val="FF0000"/>
                </a:solidFill>
              </a:rPr>
              <a:t>sociale</a:t>
            </a:r>
            <a:r>
              <a:rPr lang="en-US" b="0" i="0" u="none" strike="noStrike" cap="none" dirty="0">
                <a:solidFill>
                  <a:srgbClr val="FF0000"/>
                </a:solidFill>
              </a:rPr>
              <a:t> (“</a:t>
            </a:r>
            <a:r>
              <a:rPr lang="en-US" b="0" i="0" u="none" strike="noStrike" cap="none" dirty="0" err="1">
                <a:solidFill>
                  <a:srgbClr val="FF0000"/>
                </a:solidFill>
              </a:rPr>
              <a:t>souffrir</a:t>
            </a:r>
            <a:r>
              <a:rPr lang="en-US" b="0" i="0" u="none" strike="noStrike" cap="none" dirty="0">
                <a:solidFill>
                  <a:srgbClr val="FF0000"/>
                </a:solidFill>
              </a:rPr>
              <a:t> </a:t>
            </a:r>
            <a:r>
              <a:rPr lang="en-US" b="0" i="0" u="none" strike="noStrike" cap="none" dirty="0" err="1">
                <a:solidFill>
                  <a:srgbClr val="FF0000"/>
                </a:solidFill>
              </a:rPr>
              <a:t>d’une</a:t>
            </a:r>
            <a:r>
              <a:rPr lang="en-US" b="0" i="0" u="none" strike="noStrike" cap="none" dirty="0">
                <a:solidFill>
                  <a:srgbClr val="FF0000"/>
                </a:solidFill>
              </a:rPr>
              <a:t> </a:t>
            </a:r>
            <a:r>
              <a:rPr lang="en-US" b="0" i="0" u="none" strike="noStrike" cap="none" dirty="0" err="1">
                <a:solidFill>
                  <a:srgbClr val="FF0000"/>
                </a:solidFill>
              </a:rPr>
              <a:t>maladie</a:t>
            </a:r>
            <a:r>
              <a:rPr lang="en-US" b="0" i="0" u="none" strike="noStrike" cap="none" dirty="0">
                <a:solidFill>
                  <a:srgbClr val="FF0000"/>
                </a:solidFill>
              </a:rPr>
              <a:t> du </a:t>
            </a:r>
            <a:r>
              <a:rPr lang="en-US" b="0" i="0" u="none" strike="noStrike" cap="none" dirty="0" err="1">
                <a:solidFill>
                  <a:srgbClr val="FF0000"/>
                </a:solidFill>
              </a:rPr>
              <a:t>cerveau</a:t>
            </a:r>
            <a:r>
              <a:rPr lang="en-US" b="0" i="0" u="none" strike="noStrike" cap="none" dirty="0">
                <a:solidFill>
                  <a:srgbClr val="FF0000"/>
                </a:solidFill>
              </a:rPr>
              <a:t>”)</a:t>
            </a:r>
          </a:p>
          <a:p>
            <a:pPr algn="just">
              <a:spcAft>
                <a:spcPts val="600"/>
              </a:spcAft>
              <a:buClr>
                <a:srgbClr val="000000"/>
              </a:buClr>
              <a:buFont typeface="Arial"/>
            </a:pPr>
            <a:r>
              <a:rPr lang="en-US" dirty="0">
                <a:solidFill>
                  <a:schemeClr val="tx1"/>
                </a:solidFill>
              </a:rPr>
              <a:t>Conception bio-psycho-</a:t>
            </a:r>
            <a:r>
              <a:rPr lang="en-US" dirty="0" err="1">
                <a:solidFill>
                  <a:schemeClr val="tx1"/>
                </a:solidFill>
              </a:rPr>
              <a:t>sociale</a:t>
            </a:r>
            <a:endParaRPr lang="en-US" b="0" i="0" u="none" strike="noStrike" cap="none" dirty="0">
              <a:solidFill>
                <a:schemeClr val="tx1"/>
              </a:solidFill>
            </a:endParaRPr>
          </a:p>
          <a:p>
            <a:pPr marL="596900" lvl="1" indent="0">
              <a:spcAft>
                <a:spcPts val="600"/>
              </a:spcAft>
              <a:buClr>
                <a:srgbClr val="000000"/>
              </a:buClr>
              <a:buNone/>
            </a:pPr>
            <a:endParaRPr lang="en-US" dirty="0"/>
          </a:p>
          <a:p>
            <a:pPr>
              <a:spcAft>
                <a:spcPts val="600"/>
              </a:spcAft>
              <a:buClr>
                <a:srgbClr val="000000"/>
              </a:buClr>
              <a:buFont typeface="Arial"/>
            </a:pPr>
            <a:r>
              <a:rPr lang="en-US" b="0" i="0" u="none" strike="noStrike" cap="none" dirty="0">
                <a:solidFill>
                  <a:srgbClr val="FF0000"/>
                </a:solidFill>
              </a:rPr>
              <a:t>Conception </a:t>
            </a:r>
            <a:r>
              <a:rPr lang="en-US" b="0" i="0" u="none" strike="noStrike" cap="none" dirty="0" err="1">
                <a:solidFill>
                  <a:srgbClr val="FF0000"/>
                </a:solidFill>
              </a:rPr>
              <a:t>catégorielle</a:t>
            </a:r>
            <a:r>
              <a:rPr lang="en-US" b="0" i="0" u="none" strike="noStrike" cap="none" dirty="0">
                <a:solidFill>
                  <a:srgbClr val="FF0000"/>
                </a:solidFill>
              </a:rPr>
              <a:t>: </a:t>
            </a:r>
            <a:r>
              <a:rPr lang="en-US" b="0" i="0" u="none" strike="noStrike" cap="none" dirty="0" err="1">
                <a:solidFill>
                  <a:srgbClr val="FF0000"/>
                </a:solidFill>
              </a:rPr>
              <a:t>eux</a:t>
            </a:r>
            <a:r>
              <a:rPr lang="en-US" b="0" i="0" u="none" strike="noStrike" cap="none" dirty="0">
                <a:solidFill>
                  <a:srgbClr val="FF0000"/>
                </a:solidFill>
              </a:rPr>
              <a:t> vs. nous</a:t>
            </a:r>
          </a:p>
          <a:p>
            <a:pPr>
              <a:spcAft>
                <a:spcPts val="600"/>
              </a:spcAft>
              <a:buClr>
                <a:srgbClr val="000000"/>
              </a:buClr>
              <a:buFont typeface="Arial"/>
              <a:buChar char="●"/>
            </a:pPr>
            <a:r>
              <a:rPr lang="en-US" dirty="0">
                <a:solidFill>
                  <a:srgbClr val="00B050"/>
                </a:solidFill>
              </a:rPr>
              <a:t>Conception </a:t>
            </a:r>
            <a:r>
              <a:rPr lang="en-US" dirty="0" err="1">
                <a:solidFill>
                  <a:srgbClr val="00B050"/>
                </a:solidFill>
              </a:rPr>
              <a:t>dimensionnelle</a:t>
            </a:r>
            <a:r>
              <a:rPr lang="en-US" dirty="0">
                <a:solidFill>
                  <a:srgbClr val="00B050"/>
                </a:solidFill>
              </a:rPr>
              <a:t> des troubles: continuum (</a:t>
            </a:r>
            <a:r>
              <a:rPr lang="en-US" dirty="0" err="1">
                <a:solidFill>
                  <a:srgbClr val="00B050"/>
                </a:solidFill>
              </a:rPr>
              <a:t>Violeau</a:t>
            </a:r>
            <a:r>
              <a:rPr lang="en-US" dirty="0">
                <a:solidFill>
                  <a:srgbClr val="00B050"/>
                </a:solidFill>
              </a:rPr>
              <a:t> et al., 2020) / </a:t>
            </a:r>
            <a:r>
              <a:rPr lang="en-US" dirty="0" err="1">
                <a:solidFill>
                  <a:srgbClr val="00B050"/>
                </a:solidFill>
              </a:rPr>
              <a:t>percevoir</a:t>
            </a:r>
            <a:r>
              <a:rPr lang="en-US" dirty="0">
                <a:solidFill>
                  <a:srgbClr val="00B050"/>
                </a:solidFill>
              </a:rPr>
              <a:t> des similitudes entre </a:t>
            </a:r>
            <a:r>
              <a:rPr lang="en-US" dirty="0" err="1">
                <a:solidFill>
                  <a:srgbClr val="00B050"/>
                </a:solidFill>
              </a:rPr>
              <a:t>soi</a:t>
            </a:r>
            <a:r>
              <a:rPr lang="en-US" dirty="0">
                <a:solidFill>
                  <a:srgbClr val="00B050"/>
                </a:solidFill>
              </a:rPr>
              <a:t> et les </a:t>
            </a:r>
            <a:r>
              <a:rPr lang="en-US" dirty="0" err="1">
                <a:solidFill>
                  <a:srgbClr val="00B050"/>
                </a:solidFill>
              </a:rPr>
              <a:t>personnes</a:t>
            </a:r>
            <a:r>
              <a:rPr lang="en-US" dirty="0">
                <a:solidFill>
                  <a:srgbClr val="00B050"/>
                </a:solidFill>
              </a:rPr>
              <a:t> </a:t>
            </a:r>
            <a:r>
              <a:rPr lang="en-US" dirty="0" err="1">
                <a:solidFill>
                  <a:srgbClr val="00B050"/>
                </a:solidFill>
              </a:rPr>
              <a:t>concernées</a:t>
            </a:r>
            <a:endParaRPr lang="en-US" dirty="0">
              <a:solidFill>
                <a:srgbClr val="00B050"/>
              </a:solidFill>
            </a:endParaRPr>
          </a:p>
          <a:p>
            <a:pPr>
              <a:spcAft>
                <a:spcPts val="600"/>
              </a:spcAft>
              <a:buClr>
                <a:srgbClr val="000000"/>
              </a:buClr>
              <a:buFont typeface="Arial"/>
              <a:buChar char="●"/>
            </a:pPr>
            <a:r>
              <a:rPr lang="en-US" dirty="0" err="1">
                <a:solidFill>
                  <a:srgbClr val="00B050"/>
                </a:solidFill>
              </a:rPr>
              <a:t>Humaniser</a:t>
            </a:r>
            <a:r>
              <a:rPr lang="en-US" dirty="0">
                <a:solidFill>
                  <a:srgbClr val="00B050"/>
                </a:solidFill>
              </a:rPr>
              <a:t> </a:t>
            </a:r>
            <a:r>
              <a:rPr lang="en-US" dirty="0" err="1">
                <a:solidFill>
                  <a:srgbClr val="00B050"/>
                </a:solidFill>
              </a:rPr>
              <a:t>l’enseignement</a:t>
            </a:r>
            <a:endParaRPr lang="en-US" dirty="0">
              <a:solidFill>
                <a:srgbClr val="00B050"/>
              </a:solidFill>
            </a:endParaRPr>
          </a:p>
          <a:p>
            <a:pPr lvl="1">
              <a:spcAft>
                <a:spcPts val="600"/>
              </a:spcAft>
              <a:buClr>
                <a:srgbClr val="000000"/>
              </a:buClr>
              <a:buFont typeface="Arial"/>
              <a:buChar char="●"/>
            </a:pPr>
            <a:r>
              <a:rPr lang="en-US" dirty="0" err="1">
                <a:solidFill>
                  <a:srgbClr val="00B050"/>
                </a:solidFill>
              </a:rPr>
              <a:t>Exemple</a:t>
            </a:r>
            <a:r>
              <a:rPr lang="en-US" dirty="0">
                <a:solidFill>
                  <a:srgbClr val="00B050"/>
                </a:solidFill>
              </a:rPr>
              <a:t> </a:t>
            </a:r>
            <a:r>
              <a:rPr lang="en-US" dirty="0" err="1">
                <a:solidFill>
                  <a:srgbClr val="00B050"/>
                </a:solidFill>
              </a:rPr>
              <a:t>concret</a:t>
            </a:r>
            <a:endParaRPr lang="en-US" dirty="0">
              <a:solidFill>
                <a:srgbClr val="00B050"/>
              </a:solidFill>
            </a:endParaRPr>
          </a:p>
          <a:p>
            <a:pPr lvl="1">
              <a:spcAft>
                <a:spcPts val="600"/>
              </a:spcAft>
              <a:buClr>
                <a:srgbClr val="000000"/>
              </a:buClr>
              <a:buFont typeface="Arial"/>
              <a:buChar char="●"/>
            </a:pPr>
            <a:r>
              <a:rPr lang="en-US" dirty="0" err="1">
                <a:solidFill>
                  <a:srgbClr val="00B050"/>
                </a:solidFill>
              </a:rPr>
              <a:t>Favoriser</a:t>
            </a:r>
            <a:r>
              <a:rPr lang="en-US" dirty="0">
                <a:solidFill>
                  <a:srgbClr val="00B050"/>
                </a:solidFill>
              </a:rPr>
              <a:t> le contact</a:t>
            </a:r>
          </a:p>
          <a:p>
            <a:pPr>
              <a:spcAft>
                <a:spcPts val="600"/>
              </a:spcAft>
              <a:buClr>
                <a:srgbClr val="000000"/>
              </a:buClr>
              <a:buFont typeface="Arial"/>
            </a:pPr>
            <a:endParaRPr lang="en-US" dirty="0">
              <a:solidFill>
                <a:srgbClr val="FF0000"/>
              </a:solidFill>
            </a:endParaRPr>
          </a:p>
          <a:p>
            <a:pPr>
              <a:spcAft>
                <a:spcPts val="600"/>
              </a:spcAft>
              <a:buClr>
                <a:srgbClr val="000000"/>
              </a:buClr>
              <a:buFont typeface="Arial"/>
            </a:pPr>
            <a:endParaRPr lang="en-US" b="0" i="0" u="none" strike="noStrike" cap="none" dirty="0"/>
          </a:p>
          <a:p>
            <a:pPr lvl="2">
              <a:spcAft>
                <a:spcPts val="600"/>
              </a:spcAft>
              <a:buClr>
                <a:srgbClr val="000000"/>
              </a:buClr>
              <a:buFont typeface="Arial"/>
            </a:pPr>
            <a:endParaRPr lang="en-US" b="0" i="0" u="none" strike="noStrike" cap="none" dirty="0"/>
          </a:p>
          <a:p>
            <a:pPr>
              <a:spcAft>
                <a:spcPts val="600"/>
              </a:spcAft>
              <a:buClr>
                <a:srgbClr val="000000"/>
              </a:buClr>
              <a:buFont typeface="Arial"/>
            </a:pPr>
            <a:endParaRPr lang="en-US" b="0" i="0" u="none" strike="noStrike" cap="none" dirty="0"/>
          </a:p>
        </p:txBody>
      </p:sp>
    </p:spTree>
    <p:extLst>
      <p:ext uri="{BB962C8B-B14F-4D97-AF65-F5344CB8AC3E}">
        <p14:creationId xmlns:p14="http://schemas.microsoft.com/office/powerpoint/2010/main" val="298943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974567-C21D-4025-95D5-D10DB4CE53AD}"/>
              </a:ext>
            </a:extLst>
          </p:cNvPr>
          <p:cNvSpPr>
            <a:spLocks noGrp="1"/>
          </p:cNvSpPr>
          <p:nvPr>
            <p:ph type="title"/>
          </p:nvPr>
        </p:nvSpPr>
        <p:spPr>
          <a:xfrm>
            <a:off x="713250" y="103896"/>
            <a:ext cx="7717500" cy="662700"/>
          </a:xfrm>
        </p:spPr>
        <p:txBody>
          <a:bodyPr wrap="square" anchor="ctr">
            <a:normAutofit/>
          </a:bodyPr>
          <a:lstStyle/>
          <a:p>
            <a:pPr>
              <a:lnSpc>
                <a:spcPct val="90000"/>
              </a:lnSpc>
            </a:pPr>
            <a:r>
              <a:rPr lang="fr-FR" sz="3100" dirty="0"/>
              <a:t>Stigmatisation et recherche académique</a:t>
            </a:r>
          </a:p>
        </p:txBody>
      </p:sp>
      <p:pic>
        <p:nvPicPr>
          <p:cNvPr id="6" name="Image 5">
            <a:extLst>
              <a:ext uri="{FF2B5EF4-FFF2-40B4-BE49-F238E27FC236}">
                <a16:creationId xmlns:a16="http://schemas.microsoft.com/office/drawing/2014/main" id="{5B74E6E8-0375-4997-B7F7-2B0D15FB10E1}"/>
              </a:ext>
            </a:extLst>
          </p:cNvPr>
          <p:cNvPicPr>
            <a:picLocks noChangeAspect="1"/>
          </p:cNvPicPr>
          <p:nvPr/>
        </p:nvPicPr>
        <p:blipFill>
          <a:blip r:embed="rId3"/>
          <a:stretch>
            <a:fillRect/>
          </a:stretch>
        </p:blipFill>
        <p:spPr>
          <a:xfrm>
            <a:off x="1211549" y="766596"/>
            <a:ext cx="6205488" cy="4013222"/>
          </a:xfrm>
          <a:prstGeom prst="rect">
            <a:avLst/>
          </a:prstGeom>
        </p:spPr>
      </p:pic>
      <p:pic>
        <p:nvPicPr>
          <p:cNvPr id="8" name="Image 7">
            <a:extLst>
              <a:ext uri="{FF2B5EF4-FFF2-40B4-BE49-F238E27FC236}">
                <a16:creationId xmlns:a16="http://schemas.microsoft.com/office/drawing/2014/main" id="{F81C861E-E210-43EC-AB88-8E0443B37615}"/>
              </a:ext>
            </a:extLst>
          </p:cNvPr>
          <p:cNvPicPr>
            <a:picLocks noChangeAspect="1"/>
          </p:cNvPicPr>
          <p:nvPr/>
        </p:nvPicPr>
        <p:blipFill>
          <a:blip r:embed="rId4"/>
          <a:stretch>
            <a:fillRect/>
          </a:stretch>
        </p:blipFill>
        <p:spPr>
          <a:xfrm>
            <a:off x="902936" y="997527"/>
            <a:ext cx="6822714" cy="2168236"/>
          </a:xfrm>
          <a:prstGeom prst="rect">
            <a:avLst/>
          </a:prstGeom>
        </p:spPr>
      </p:pic>
      <p:sp>
        <p:nvSpPr>
          <p:cNvPr id="9" name="Rectangle : coins arrondis 8">
            <a:extLst>
              <a:ext uri="{FF2B5EF4-FFF2-40B4-BE49-F238E27FC236}">
                <a16:creationId xmlns:a16="http://schemas.microsoft.com/office/drawing/2014/main" id="{3971B53B-3103-4B36-94A2-5B04CADB6742}"/>
              </a:ext>
            </a:extLst>
          </p:cNvPr>
          <p:cNvSpPr/>
          <p:nvPr/>
        </p:nvSpPr>
        <p:spPr>
          <a:xfrm>
            <a:off x="2085109" y="997527"/>
            <a:ext cx="5331928" cy="7342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2475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7B9D2-1A4E-4A2B-8E98-907359A3C826}"/>
              </a:ext>
            </a:extLst>
          </p:cNvPr>
          <p:cNvSpPr>
            <a:spLocks noGrp="1"/>
          </p:cNvSpPr>
          <p:nvPr>
            <p:ph type="title"/>
          </p:nvPr>
        </p:nvSpPr>
        <p:spPr>
          <a:xfrm>
            <a:off x="1479574" y="1653900"/>
            <a:ext cx="7366713" cy="1835700"/>
          </a:xfrm>
        </p:spPr>
        <p:txBody>
          <a:bodyPr/>
          <a:lstStyle/>
          <a:p>
            <a:r>
              <a:rPr lang="fr-FR" sz="4000" dirty="0"/>
              <a:t>La stigmatisation en santé mentale: une réalité à décrypter en fonction des contextes et avec des données probantes</a:t>
            </a:r>
          </a:p>
        </p:txBody>
      </p:sp>
    </p:spTree>
    <p:extLst>
      <p:ext uri="{BB962C8B-B14F-4D97-AF65-F5344CB8AC3E}">
        <p14:creationId xmlns:p14="http://schemas.microsoft.com/office/powerpoint/2010/main" val="1460161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7B9D2-1A4E-4A2B-8E98-907359A3C826}"/>
              </a:ext>
            </a:extLst>
          </p:cNvPr>
          <p:cNvSpPr>
            <a:spLocks noGrp="1"/>
          </p:cNvSpPr>
          <p:nvPr>
            <p:ph type="title"/>
          </p:nvPr>
        </p:nvSpPr>
        <p:spPr>
          <a:xfrm>
            <a:off x="1479574" y="1653900"/>
            <a:ext cx="7366713" cy="1835700"/>
          </a:xfrm>
        </p:spPr>
        <p:txBody>
          <a:bodyPr/>
          <a:lstStyle/>
          <a:p>
            <a:r>
              <a:rPr lang="fr-FR" sz="4000" dirty="0"/>
              <a:t>La stigmatisation diminue t-elle? </a:t>
            </a:r>
          </a:p>
        </p:txBody>
      </p:sp>
      <p:pic>
        <p:nvPicPr>
          <p:cNvPr id="3" name="Image 2">
            <a:extLst>
              <a:ext uri="{FF2B5EF4-FFF2-40B4-BE49-F238E27FC236}">
                <a16:creationId xmlns:a16="http://schemas.microsoft.com/office/drawing/2014/main" id="{E1B2F8FF-F47E-4208-85AF-CC9B99DAD408}"/>
              </a:ext>
            </a:extLst>
          </p:cNvPr>
          <p:cNvPicPr>
            <a:picLocks noChangeAspect="1"/>
          </p:cNvPicPr>
          <p:nvPr/>
        </p:nvPicPr>
        <p:blipFill>
          <a:blip r:embed="rId2"/>
          <a:stretch>
            <a:fillRect/>
          </a:stretch>
        </p:blipFill>
        <p:spPr>
          <a:xfrm>
            <a:off x="3124818" y="3228108"/>
            <a:ext cx="2709057" cy="1517073"/>
          </a:xfrm>
          <a:prstGeom prst="rect">
            <a:avLst/>
          </a:prstGeom>
        </p:spPr>
      </p:pic>
    </p:spTree>
    <p:extLst>
      <p:ext uri="{BB962C8B-B14F-4D97-AF65-F5344CB8AC3E}">
        <p14:creationId xmlns:p14="http://schemas.microsoft.com/office/powerpoint/2010/main" val="343541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AF6C0-ECD0-40DB-9F08-CC6F0A354B7F}"/>
              </a:ext>
            </a:extLst>
          </p:cNvPr>
          <p:cNvSpPr>
            <a:spLocks noGrp="1"/>
          </p:cNvSpPr>
          <p:nvPr>
            <p:ph type="title"/>
          </p:nvPr>
        </p:nvSpPr>
        <p:spPr/>
        <p:txBody>
          <a:bodyPr/>
          <a:lstStyle/>
          <a:p>
            <a:r>
              <a:rPr lang="fr-FR" dirty="0"/>
              <a:t>En Grande-Bretagne</a:t>
            </a:r>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6B0A5A6B-6F55-42E1-B3D7-42FF1FA35DDC}"/>
                  </a:ext>
                </a:extLst>
              </p:cNvPr>
              <p:cNvSpPr>
                <a:spLocks noGrp="1"/>
              </p:cNvSpPr>
              <p:nvPr>
                <p:ph type="body" idx="1"/>
              </p:nvPr>
            </p:nvSpPr>
            <p:spPr>
              <a:xfrm>
                <a:off x="713225" y="1069098"/>
                <a:ext cx="7717500" cy="1124700"/>
              </a:xfrm>
            </p:spPr>
            <p:txBody>
              <a:bodyPr/>
              <a:lstStyle/>
              <a:p>
                <a:r>
                  <a:rPr lang="fr-FR" dirty="0" err="1"/>
                  <a:t>Hildersley</a:t>
                </a:r>
                <a:r>
                  <a:rPr lang="fr-FR" dirty="0"/>
                  <a:t> et al., 2020:</a:t>
                </a:r>
              </a:p>
              <a:p>
                <a:endParaRPr lang="fr-FR" dirty="0"/>
              </a:p>
              <a:p>
                <a:pPr lvl="1"/>
                <a:r>
                  <a:rPr lang="fr-FR" dirty="0"/>
                  <a:t>Times to change</a:t>
                </a:r>
              </a:p>
              <a:p>
                <a:pPr lvl="1"/>
                <a:r>
                  <a:rPr lang="fr-FR" dirty="0"/>
                  <a:t>Evolution de la couverture des sujets liés à la santé mentale 2008-2019</a:t>
                </a:r>
              </a:p>
              <a:p>
                <a:pPr lvl="1"/>
                <a:endParaRPr lang="fr-FR" dirty="0"/>
              </a:p>
              <a:p>
                <a:pPr lvl="1"/>
                <a:r>
                  <a:rPr lang="fr-FR" dirty="0">
                    <a:solidFill>
                      <a:srgbClr val="00B050"/>
                    </a:solidFill>
                  </a:rPr>
                  <a:t>↑ significative des articles dé-stigmatisants </a:t>
                </a:r>
              </a:p>
              <a:p>
                <a:pPr lvl="1"/>
                <a:endParaRPr lang="fr-FR" dirty="0"/>
              </a:p>
              <a:p>
                <a:pPr lvl="1"/>
                <a:r>
                  <a:rPr lang="fr-FR" dirty="0">
                    <a:solidFill>
                      <a:srgbClr val="FF0000"/>
                    </a:solidFill>
                  </a:rPr>
                  <a:t>Articles sur la schizophrénie étaient 6 fois plus susceptibles d'être stigmatisants que les articles sur d'autres diagnostics</a:t>
                </a:r>
              </a:p>
              <a:p>
                <a:pPr lvl="1"/>
                <a:endParaRPr lang="fr-FR" dirty="0"/>
              </a:p>
              <a:p>
                <a:pPr lvl="1"/>
                <a:r>
                  <a:rPr lang="fr-FR" dirty="0">
                    <a:solidFill>
                      <a:srgbClr val="00B050"/>
                    </a:solidFill>
                  </a:rPr>
                  <a:t>Articles sur la dépression étaient significativement moins susceptibles d'être stigmatisants que ceux portant sur d'autres diagnostics.</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r>
                  <a:rPr lang="fr-FR" dirty="0">
                    <a:solidFill>
                      <a:schemeClr val="accent6">
                        <a:lumMod val="75000"/>
                      </a:schemeClr>
                    </a:solidFill>
                  </a:rPr>
                  <a:t>▲</a:t>
                </a:r>
                <a:r>
                  <a:rPr lang="fr-FR" dirty="0"/>
                  <a:t>↑ peur et du sentiment de malaise ↓ du désir d’aider</a:t>
                </a:r>
              </a:p>
              <a:p>
                <a:pPr lvl="1"/>
                <a14:m>
                  <m:oMath xmlns:m="http://schemas.openxmlformats.org/officeDocument/2006/math">
                    <m:r>
                      <a:rPr lang="fr-FR" i="1" smtClean="0">
                        <a:latin typeface="Cambria Math" panose="02040503050406030204" pitchFamily="18" charset="0"/>
                      </a:rPr>
                      <m:t>●</m:t>
                    </m:r>
                  </m:oMath>
                </a14:m>
                <a:r>
                  <a:rPr lang="fr-FR" dirty="0"/>
                  <a:t>↓ du sentiment de malaise et d’agacement ↑ désir d’aider et de la sympathie</a:t>
                </a:r>
              </a:p>
              <a:p>
                <a:pPr lvl="1"/>
                <a:endParaRPr lang="fr-FR" dirty="0"/>
              </a:p>
              <a:p>
                <a:pPr lvl="1"/>
                <a:endParaRPr lang="fr-FR" dirty="0"/>
              </a:p>
              <a:p>
                <a:endParaRPr lang="fr-FR" dirty="0"/>
              </a:p>
            </p:txBody>
          </p:sp>
        </mc:Choice>
        <mc:Fallback xmlns="">
          <p:sp>
            <p:nvSpPr>
              <p:cNvPr id="3" name="Espace réservé du texte 2">
                <a:extLst>
                  <a:ext uri="{FF2B5EF4-FFF2-40B4-BE49-F238E27FC236}">
                    <a16:creationId xmlns:a16="http://schemas.microsoft.com/office/drawing/2014/main" id="{6B0A5A6B-6F55-42E1-B3D7-42FF1FA35DDC}"/>
                  </a:ext>
                </a:extLst>
              </p:cNvPr>
              <p:cNvSpPr>
                <a:spLocks noGrp="1" noRot="1" noChangeAspect="1" noMove="1" noResize="1" noEditPoints="1" noAdjustHandles="1" noChangeArrowheads="1" noChangeShapeType="1" noTextEdit="1"/>
              </p:cNvSpPr>
              <p:nvPr>
                <p:ph type="body" idx="1"/>
              </p:nvPr>
            </p:nvSpPr>
            <p:spPr>
              <a:xfrm>
                <a:off x="713225" y="1069098"/>
                <a:ext cx="7717500" cy="1124700"/>
              </a:xfrm>
              <a:blipFill>
                <a:blip r:embed="rId3"/>
                <a:stretch>
                  <a:fillRect b="-410811"/>
                </a:stretch>
              </a:blipFill>
            </p:spPr>
            <p:txBody>
              <a:bodyPr/>
              <a:lstStyle/>
              <a:p>
                <a:r>
                  <a:rPr lang="fr-FR">
                    <a:noFill/>
                  </a:rPr>
                  <a:t> </a:t>
                </a:r>
              </a:p>
            </p:txBody>
          </p:sp>
        </mc:Fallback>
      </mc:AlternateContent>
      <p:pic>
        <p:nvPicPr>
          <p:cNvPr id="8" name="Image 7">
            <a:extLst>
              <a:ext uri="{FF2B5EF4-FFF2-40B4-BE49-F238E27FC236}">
                <a16:creationId xmlns:a16="http://schemas.microsoft.com/office/drawing/2014/main" id="{269BF79E-A105-46D9-BD7A-54719356C527}"/>
              </a:ext>
            </a:extLst>
          </p:cNvPr>
          <p:cNvPicPr>
            <a:picLocks noChangeAspect="1"/>
          </p:cNvPicPr>
          <p:nvPr/>
        </p:nvPicPr>
        <p:blipFill>
          <a:blip r:embed="rId4"/>
          <a:stretch>
            <a:fillRect/>
          </a:stretch>
        </p:blipFill>
        <p:spPr>
          <a:xfrm>
            <a:off x="96481" y="2079073"/>
            <a:ext cx="1233488" cy="658932"/>
          </a:xfrm>
          <a:prstGeom prst="rect">
            <a:avLst/>
          </a:prstGeom>
        </p:spPr>
      </p:pic>
    </p:spTree>
    <p:extLst>
      <p:ext uri="{BB962C8B-B14F-4D97-AF65-F5344CB8AC3E}">
        <p14:creationId xmlns:p14="http://schemas.microsoft.com/office/powerpoint/2010/main" val="335806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5AF6C0-ECD0-40DB-9F08-CC6F0A354B7F}"/>
              </a:ext>
            </a:extLst>
          </p:cNvPr>
          <p:cNvSpPr>
            <a:spLocks noGrp="1"/>
          </p:cNvSpPr>
          <p:nvPr>
            <p:ph type="title"/>
          </p:nvPr>
        </p:nvSpPr>
        <p:spPr/>
        <p:txBody>
          <a:bodyPr/>
          <a:lstStyle/>
          <a:p>
            <a:r>
              <a:rPr lang="fr-FR" dirty="0"/>
              <a:t>En Allemagne</a:t>
            </a:r>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6B0A5A6B-6F55-42E1-B3D7-42FF1FA35DDC}"/>
                  </a:ext>
                </a:extLst>
              </p:cNvPr>
              <p:cNvSpPr>
                <a:spLocks noGrp="1"/>
              </p:cNvSpPr>
              <p:nvPr>
                <p:ph type="body" idx="1"/>
              </p:nvPr>
            </p:nvSpPr>
            <p:spPr/>
            <p:txBody>
              <a:bodyPr/>
              <a:lstStyle/>
              <a:p>
                <a:r>
                  <a:rPr lang="fr-FR" dirty="0" err="1"/>
                  <a:t>Schomerus</a:t>
                </a:r>
                <a:r>
                  <a:rPr lang="fr-FR" dirty="0"/>
                  <a:t> et al., 2023:</a:t>
                </a:r>
              </a:p>
              <a:p>
                <a:pPr lvl="1"/>
                <a:r>
                  <a:rPr lang="fr-FR" dirty="0"/>
                  <a:t>Dépression vs. Schizophrénie / 1990-2020</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r>
                  <a:rPr lang="fr-FR" dirty="0">
                    <a:solidFill>
                      <a:schemeClr val="accent6">
                        <a:lumMod val="75000"/>
                      </a:schemeClr>
                    </a:solidFill>
                  </a:rPr>
                  <a:t>▲</a:t>
                </a:r>
                <a:r>
                  <a:rPr lang="fr-FR" dirty="0"/>
                  <a:t>↑ peur et du sentiment de malaise ↓ du désir d’aider</a:t>
                </a:r>
              </a:p>
              <a:p>
                <a:pPr lvl="1"/>
                <a14:m>
                  <m:oMath xmlns:m="http://schemas.openxmlformats.org/officeDocument/2006/math">
                    <m:r>
                      <a:rPr lang="fr-FR" i="1" smtClean="0">
                        <a:latin typeface="Cambria Math" panose="02040503050406030204" pitchFamily="18" charset="0"/>
                      </a:rPr>
                      <m:t>●</m:t>
                    </m:r>
                  </m:oMath>
                </a14:m>
                <a:r>
                  <a:rPr lang="fr-FR" dirty="0"/>
                  <a:t>↓ du sentiment de malaise et d’agacement ↑ désir d’aider et de la sympathie</a:t>
                </a:r>
              </a:p>
              <a:p>
                <a:pPr lvl="1"/>
                <a:endParaRPr lang="fr-FR" dirty="0"/>
              </a:p>
              <a:p>
                <a:pPr lvl="1"/>
                <a:endParaRPr lang="fr-FR" dirty="0"/>
              </a:p>
              <a:p>
                <a:endParaRPr lang="fr-FR" dirty="0"/>
              </a:p>
            </p:txBody>
          </p:sp>
        </mc:Choice>
        <mc:Fallback xmlns="">
          <p:sp>
            <p:nvSpPr>
              <p:cNvPr id="3" name="Espace réservé du texte 2">
                <a:extLst>
                  <a:ext uri="{FF2B5EF4-FFF2-40B4-BE49-F238E27FC236}">
                    <a16:creationId xmlns:a16="http://schemas.microsoft.com/office/drawing/2014/main" id="{6B0A5A6B-6F55-42E1-B3D7-42FF1FA35DDC}"/>
                  </a:ext>
                </a:extLst>
              </p:cNvPr>
              <p:cNvSpPr>
                <a:spLocks noGrp="1" noRot="1" noChangeAspect="1" noMove="1" noResize="1" noEditPoints="1" noAdjustHandles="1" noChangeArrowheads="1" noChangeShapeType="1" noTextEdit="1"/>
              </p:cNvSpPr>
              <p:nvPr>
                <p:ph type="body" idx="1"/>
              </p:nvPr>
            </p:nvSpPr>
            <p:spPr>
              <a:blipFill>
                <a:blip r:embed="rId2"/>
                <a:stretch>
                  <a:fillRect b="-219565"/>
                </a:stretch>
              </a:blipFill>
            </p:spPr>
            <p:txBody>
              <a:bodyPr/>
              <a:lstStyle/>
              <a:p>
                <a:r>
                  <a:rPr lang="fr-FR">
                    <a:noFill/>
                  </a:rPr>
                  <a:t> </a:t>
                </a:r>
              </a:p>
            </p:txBody>
          </p:sp>
        </mc:Fallback>
      </mc:AlternateContent>
      <p:pic>
        <p:nvPicPr>
          <p:cNvPr id="10" name="Image 9">
            <a:extLst>
              <a:ext uri="{FF2B5EF4-FFF2-40B4-BE49-F238E27FC236}">
                <a16:creationId xmlns:a16="http://schemas.microsoft.com/office/drawing/2014/main" id="{17CD37A7-AC0D-4928-8E33-7268E1FE1605}"/>
              </a:ext>
            </a:extLst>
          </p:cNvPr>
          <p:cNvPicPr>
            <a:picLocks noChangeAspect="1"/>
          </p:cNvPicPr>
          <p:nvPr/>
        </p:nvPicPr>
        <p:blipFill>
          <a:blip r:embed="rId3"/>
          <a:stretch>
            <a:fillRect/>
          </a:stretch>
        </p:blipFill>
        <p:spPr>
          <a:xfrm>
            <a:off x="2914378" y="1671513"/>
            <a:ext cx="2977116" cy="2349795"/>
          </a:xfrm>
          <a:prstGeom prst="rect">
            <a:avLst/>
          </a:prstGeom>
        </p:spPr>
      </p:pic>
    </p:spTree>
    <p:extLst>
      <p:ext uri="{BB962C8B-B14F-4D97-AF65-F5344CB8AC3E}">
        <p14:creationId xmlns:p14="http://schemas.microsoft.com/office/powerpoint/2010/main" val="1814284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7B9D2-1A4E-4A2B-8E98-907359A3C826}"/>
              </a:ext>
            </a:extLst>
          </p:cNvPr>
          <p:cNvSpPr>
            <a:spLocks noGrp="1"/>
          </p:cNvSpPr>
          <p:nvPr>
            <p:ph type="title"/>
          </p:nvPr>
        </p:nvSpPr>
        <p:spPr>
          <a:xfrm>
            <a:off x="1479574" y="1653900"/>
            <a:ext cx="7366713" cy="1835700"/>
          </a:xfrm>
        </p:spPr>
        <p:txBody>
          <a:bodyPr/>
          <a:lstStyle/>
          <a:p>
            <a:r>
              <a:rPr lang="fr-FR" sz="4000" dirty="0"/>
              <a:t>Changer les regards: l’impact des programmes de déstigmatisation</a:t>
            </a:r>
          </a:p>
        </p:txBody>
      </p:sp>
    </p:spTree>
    <p:extLst>
      <p:ext uri="{BB962C8B-B14F-4D97-AF65-F5344CB8AC3E}">
        <p14:creationId xmlns:p14="http://schemas.microsoft.com/office/powerpoint/2010/main" val="1338795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205CF0-70DE-4F0F-AE2A-5750B0139C66}"/>
              </a:ext>
            </a:extLst>
          </p:cNvPr>
          <p:cNvPicPr>
            <a:picLocks noChangeAspect="1"/>
          </p:cNvPicPr>
          <p:nvPr/>
        </p:nvPicPr>
        <p:blipFill>
          <a:blip r:embed="rId2"/>
          <a:stretch>
            <a:fillRect/>
          </a:stretch>
        </p:blipFill>
        <p:spPr>
          <a:xfrm>
            <a:off x="718994" y="217542"/>
            <a:ext cx="7706012" cy="981541"/>
          </a:xfrm>
          <a:prstGeom prst="rect">
            <a:avLst/>
          </a:prstGeom>
        </p:spPr>
      </p:pic>
      <p:sp>
        <p:nvSpPr>
          <p:cNvPr id="4" name="Google Shape;1562;p46">
            <a:extLst>
              <a:ext uri="{FF2B5EF4-FFF2-40B4-BE49-F238E27FC236}">
                <a16:creationId xmlns:a16="http://schemas.microsoft.com/office/drawing/2014/main" id="{7D27F760-5347-4D7C-BD40-883EB0B853EE}"/>
              </a:ext>
            </a:extLst>
          </p:cNvPr>
          <p:cNvSpPr/>
          <p:nvPr/>
        </p:nvSpPr>
        <p:spPr>
          <a:xfrm>
            <a:off x="1733700" y="1752701"/>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 4">
            <a:extLst>
              <a:ext uri="{FF2B5EF4-FFF2-40B4-BE49-F238E27FC236}">
                <a16:creationId xmlns:a16="http://schemas.microsoft.com/office/drawing/2014/main" id="{F17A1A23-06E8-444C-9FF4-69FB8B235593}"/>
              </a:ext>
            </a:extLst>
          </p:cNvPr>
          <p:cNvPicPr>
            <a:picLocks noChangeAspect="1"/>
          </p:cNvPicPr>
          <p:nvPr/>
        </p:nvPicPr>
        <p:blipFill>
          <a:blip r:embed="rId3"/>
          <a:stretch>
            <a:fillRect/>
          </a:stretch>
        </p:blipFill>
        <p:spPr>
          <a:xfrm>
            <a:off x="1932868" y="2011253"/>
            <a:ext cx="602863" cy="463741"/>
          </a:xfrm>
          <a:prstGeom prst="rect">
            <a:avLst/>
          </a:prstGeom>
        </p:spPr>
      </p:pic>
      <p:sp>
        <p:nvSpPr>
          <p:cNvPr id="6" name="Google Shape;1563;p46">
            <a:extLst>
              <a:ext uri="{FF2B5EF4-FFF2-40B4-BE49-F238E27FC236}">
                <a16:creationId xmlns:a16="http://schemas.microsoft.com/office/drawing/2014/main" id="{DDF384CB-25DD-480A-9362-AC7DF5A0C6E7}"/>
              </a:ext>
            </a:extLst>
          </p:cNvPr>
          <p:cNvSpPr/>
          <p:nvPr/>
        </p:nvSpPr>
        <p:spPr>
          <a:xfrm>
            <a:off x="4093300" y="1752701"/>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63;p46">
            <a:extLst>
              <a:ext uri="{FF2B5EF4-FFF2-40B4-BE49-F238E27FC236}">
                <a16:creationId xmlns:a16="http://schemas.microsoft.com/office/drawing/2014/main" id="{1505AC8E-EFBE-4C25-8373-80CDC08795F0}"/>
              </a:ext>
            </a:extLst>
          </p:cNvPr>
          <p:cNvSpPr/>
          <p:nvPr/>
        </p:nvSpPr>
        <p:spPr>
          <a:xfrm>
            <a:off x="6452900" y="1752701"/>
            <a:ext cx="973800" cy="9738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1587;p46">
            <a:extLst>
              <a:ext uri="{FF2B5EF4-FFF2-40B4-BE49-F238E27FC236}">
                <a16:creationId xmlns:a16="http://schemas.microsoft.com/office/drawing/2014/main" id="{237FBDC5-CF66-4C81-B5B4-E73A1B66B948}"/>
              </a:ext>
            </a:extLst>
          </p:cNvPr>
          <p:cNvGrpSpPr/>
          <p:nvPr/>
        </p:nvGrpSpPr>
        <p:grpSpPr>
          <a:xfrm>
            <a:off x="4341058" y="2002015"/>
            <a:ext cx="478291" cy="475176"/>
            <a:chOff x="580725" y="3617925"/>
            <a:chExt cx="299325" cy="297375"/>
          </a:xfrm>
        </p:grpSpPr>
        <p:sp>
          <p:nvSpPr>
            <p:cNvPr id="9" name="Google Shape;1588;p46">
              <a:extLst>
                <a:ext uri="{FF2B5EF4-FFF2-40B4-BE49-F238E27FC236}">
                  <a16:creationId xmlns:a16="http://schemas.microsoft.com/office/drawing/2014/main" id="{B30C2B0F-6F13-4E08-B6DC-52805948B343}"/>
                </a:ext>
              </a:extLst>
            </p:cNvPr>
            <p:cNvSpPr/>
            <p:nvPr/>
          </p:nvSpPr>
          <p:spPr>
            <a:xfrm>
              <a:off x="609075" y="3662050"/>
              <a:ext cx="51225" cy="51200"/>
            </a:xfrm>
            <a:custGeom>
              <a:avLst/>
              <a:gdLst/>
              <a:ahLst/>
              <a:cxnLst/>
              <a:rect l="l" t="t" r="r" b="b"/>
              <a:pathLst>
                <a:path w="2049" h="2048" extrusionOk="0">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89;p46">
              <a:extLst>
                <a:ext uri="{FF2B5EF4-FFF2-40B4-BE49-F238E27FC236}">
                  <a16:creationId xmlns:a16="http://schemas.microsoft.com/office/drawing/2014/main" id="{554BF139-21C8-4B85-A41D-344F8736F2A6}"/>
                </a:ext>
              </a:extLst>
            </p:cNvPr>
            <p:cNvSpPr/>
            <p:nvPr/>
          </p:nvSpPr>
          <p:spPr>
            <a:xfrm>
              <a:off x="668950" y="3617925"/>
              <a:ext cx="122875" cy="104475"/>
            </a:xfrm>
            <a:custGeom>
              <a:avLst/>
              <a:gdLst/>
              <a:ahLst/>
              <a:cxnLst/>
              <a:rect l="l" t="t" r="r" b="b"/>
              <a:pathLst>
                <a:path w="4915" h="4179" extrusionOk="0">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90;p46">
              <a:extLst>
                <a:ext uri="{FF2B5EF4-FFF2-40B4-BE49-F238E27FC236}">
                  <a16:creationId xmlns:a16="http://schemas.microsoft.com/office/drawing/2014/main" id="{89211094-41D7-49A9-8823-550F9FCE2C46}"/>
                </a:ext>
              </a:extLst>
            </p:cNvPr>
            <p:cNvSpPr/>
            <p:nvPr/>
          </p:nvSpPr>
          <p:spPr>
            <a:xfrm>
              <a:off x="580725" y="3721900"/>
              <a:ext cx="141800" cy="192025"/>
            </a:xfrm>
            <a:custGeom>
              <a:avLst/>
              <a:gdLst/>
              <a:ahLst/>
              <a:cxnLst/>
              <a:rect l="l" t="t" r="r" b="b"/>
              <a:pathLst>
                <a:path w="5672" h="7681" extrusionOk="0">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91;p46">
              <a:extLst>
                <a:ext uri="{FF2B5EF4-FFF2-40B4-BE49-F238E27FC236}">
                  <a16:creationId xmlns:a16="http://schemas.microsoft.com/office/drawing/2014/main" id="{2BC168A5-7640-41E6-849F-B73055EC97FB}"/>
                </a:ext>
              </a:extLst>
            </p:cNvPr>
            <p:cNvSpPr/>
            <p:nvPr/>
          </p:nvSpPr>
          <p:spPr>
            <a:xfrm>
              <a:off x="800475" y="3662050"/>
              <a:ext cx="51225" cy="51200"/>
            </a:xfrm>
            <a:custGeom>
              <a:avLst/>
              <a:gdLst/>
              <a:ahLst/>
              <a:cxnLst/>
              <a:rect l="l" t="t" r="r" b="b"/>
              <a:pathLst>
                <a:path w="2049" h="2048" extrusionOk="0">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92;p46">
              <a:extLst>
                <a:ext uri="{FF2B5EF4-FFF2-40B4-BE49-F238E27FC236}">
                  <a16:creationId xmlns:a16="http://schemas.microsoft.com/office/drawing/2014/main" id="{8D5D1135-172E-4102-8C7D-752BC9E263D6}"/>
                </a:ext>
              </a:extLst>
            </p:cNvPr>
            <p:cNvSpPr/>
            <p:nvPr/>
          </p:nvSpPr>
          <p:spPr>
            <a:xfrm>
              <a:off x="738250" y="3722700"/>
              <a:ext cx="141800" cy="192600"/>
            </a:xfrm>
            <a:custGeom>
              <a:avLst/>
              <a:gdLst/>
              <a:ahLst/>
              <a:cxnLst/>
              <a:rect l="l" t="t" r="r" b="b"/>
              <a:pathLst>
                <a:path w="5672" h="7704" extrusionOk="0">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 name="Image 13">
            <a:extLst>
              <a:ext uri="{FF2B5EF4-FFF2-40B4-BE49-F238E27FC236}">
                <a16:creationId xmlns:a16="http://schemas.microsoft.com/office/drawing/2014/main" id="{94625339-D31C-42D4-97CE-212084CA4AF8}"/>
              </a:ext>
            </a:extLst>
          </p:cNvPr>
          <p:cNvPicPr>
            <a:picLocks noChangeAspect="1"/>
          </p:cNvPicPr>
          <p:nvPr/>
        </p:nvPicPr>
        <p:blipFill>
          <a:blip r:embed="rId4"/>
          <a:stretch>
            <a:fillRect/>
          </a:stretch>
        </p:blipFill>
        <p:spPr>
          <a:xfrm>
            <a:off x="6566716" y="2002015"/>
            <a:ext cx="710761" cy="472979"/>
          </a:xfrm>
          <a:prstGeom prst="rect">
            <a:avLst/>
          </a:prstGeom>
        </p:spPr>
      </p:pic>
      <p:pic>
        <p:nvPicPr>
          <p:cNvPr id="16" name="Image 15">
            <a:extLst>
              <a:ext uri="{FF2B5EF4-FFF2-40B4-BE49-F238E27FC236}">
                <a16:creationId xmlns:a16="http://schemas.microsoft.com/office/drawing/2014/main" id="{4F0F3354-C3E4-4C49-AEF8-4AF3AF1044F2}"/>
              </a:ext>
            </a:extLst>
          </p:cNvPr>
          <p:cNvPicPr>
            <a:picLocks noChangeAspect="1"/>
          </p:cNvPicPr>
          <p:nvPr/>
        </p:nvPicPr>
        <p:blipFill>
          <a:blip r:embed="rId5"/>
          <a:stretch>
            <a:fillRect/>
          </a:stretch>
        </p:blipFill>
        <p:spPr>
          <a:xfrm>
            <a:off x="1104684" y="2869871"/>
            <a:ext cx="2200847" cy="786452"/>
          </a:xfrm>
          <a:prstGeom prst="rect">
            <a:avLst/>
          </a:prstGeom>
        </p:spPr>
      </p:pic>
      <p:pic>
        <p:nvPicPr>
          <p:cNvPr id="17" name="Image 16">
            <a:extLst>
              <a:ext uri="{FF2B5EF4-FFF2-40B4-BE49-F238E27FC236}">
                <a16:creationId xmlns:a16="http://schemas.microsoft.com/office/drawing/2014/main" id="{7135797E-79BB-4F58-B6CD-8DE6EDD7319B}"/>
              </a:ext>
            </a:extLst>
          </p:cNvPr>
          <p:cNvPicPr>
            <a:picLocks noChangeAspect="1"/>
          </p:cNvPicPr>
          <p:nvPr/>
        </p:nvPicPr>
        <p:blipFill>
          <a:blip r:embed="rId6"/>
          <a:stretch>
            <a:fillRect/>
          </a:stretch>
        </p:blipFill>
        <p:spPr>
          <a:xfrm>
            <a:off x="3522826" y="2808906"/>
            <a:ext cx="2139881" cy="847417"/>
          </a:xfrm>
          <a:prstGeom prst="rect">
            <a:avLst/>
          </a:prstGeom>
        </p:spPr>
      </p:pic>
      <p:pic>
        <p:nvPicPr>
          <p:cNvPr id="20" name="Image 19">
            <a:extLst>
              <a:ext uri="{FF2B5EF4-FFF2-40B4-BE49-F238E27FC236}">
                <a16:creationId xmlns:a16="http://schemas.microsoft.com/office/drawing/2014/main" id="{1C191495-CE74-4FA9-9F1A-EBF55B20FE00}"/>
              </a:ext>
            </a:extLst>
          </p:cNvPr>
          <p:cNvPicPr>
            <a:picLocks noChangeAspect="1"/>
          </p:cNvPicPr>
          <p:nvPr/>
        </p:nvPicPr>
        <p:blipFill>
          <a:blip r:embed="rId7"/>
          <a:stretch>
            <a:fillRect/>
          </a:stretch>
        </p:blipFill>
        <p:spPr>
          <a:xfrm>
            <a:off x="5972604" y="2808906"/>
            <a:ext cx="2103302" cy="847417"/>
          </a:xfrm>
          <a:prstGeom prst="rect">
            <a:avLst/>
          </a:prstGeom>
        </p:spPr>
      </p:pic>
      <p:pic>
        <p:nvPicPr>
          <p:cNvPr id="21" name="Image 20">
            <a:extLst>
              <a:ext uri="{FF2B5EF4-FFF2-40B4-BE49-F238E27FC236}">
                <a16:creationId xmlns:a16="http://schemas.microsoft.com/office/drawing/2014/main" id="{9258EF01-10D3-4BBC-9F67-FEB71307449D}"/>
              </a:ext>
            </a:extLst>
          </p:cNvPr>
          <p:cNvPicPr>
            <a:picLocks noChangeAspect="1"/>
          </p:cNvPicPr>
          <p:nvPr/>
        </p:nvPicPr>
        <p:blipFill>
          <a:blip r:embed="rId8"/>
          <a:stretch>
            <a:fillRect/>
          </a:stretch>
        </p:blipFill>
        <p:spPr>
          <a:xfrm>
            <a:off x="549806" y="3654254"/>
            <a:ext cx="2584928" cy="414564"/>
          </a:xfrm>
          <a:prstGeom prst="rect">
            <a:avLst/>
          </a:prstGeom>
        </p:spPr>
      </p:pic>
      <p:sp>
        <p:nvSpPr>
          <p:cNvPr id="22" name="Flèche : haut 21">
            <a:extLst>
              <a:ext uri="{FF2B5EF4-FFF2-40B4-BE49-F238E27FC236}">
                <a16:creationId xmlns:a16="http://schemas.microsoft.com/office/drawing/2014/main" id="{FBE39191-270D-46B2-82FB-A7930E71DF83}"/>
              </a:ext>
            </a:extLst>
          </p:cNvPr>
          <p:cNvSpPr/>
          <p:nvPr/>
        </p:nvSpPr>
        <p:spPr>
          <a:xfrm>
            <a:off x="2363254" y="3736024"/>
            <a:ext cx="150961" cy="16108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Google Shape;1368;p41">
            <a:extLst>
              <a:ext uri="{FF2B5EF4-FFF2-40B4-BE49-F238E27FC236}">
                <a16:creationId xmlns:a16="http://schemas.microsoft.com/office/drawing/2014/main" id="{A6AE8ACE-0DFB-485D-9B45-3EFE759B547E}"/>
              </a:ext>
            </a:extLst>
          </p:cNvPr>
          <p:cNvSpPr txBox="1">
            <a:spLocks/>
          </p:cNvSpPr>
          <p:nvPr/>
        </p:nvSpPr>
        <p:spPr>
          <a:xfrm>
            <a:off x="3134734" y="3676629"/>
            <a:ext cx="2585100" cy="266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1pPr>
            <a:lvl2pPr marL="914400" marR="0" lvl="1" indent="-317500" algn="ctr" rtl="0">
              <a:lnSpc>
                <a:spcPct val="100000"/>
              </a:lnSpc>
              <a:spcBef>
                <a:spcPts val="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2pPr>
            <a:lvl3pPr marL="1371600" marR="0" lvl="2"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3pPr>
            <a:lvl4pPr marL="1828800" marR="0" lvl="3"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4pPr>
            <a:lvl5pPr marL="2286000" marR="0" lvl="4"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5pPr>
            <a:lvl6pPr marL="2743200" marR="0" lvl="5"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6pPr>
            <a:lvl7pPr marL="3200400" marR="0" lvl="6"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7pPr>
            <a:lvl8pPr marL="3657600" marR="0" lvl="7"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8pPr>
            <a:lvl9pPr marL="4114800" marR="0" lvl="8" indent="-317500" algn="ctr" rtl="0">
              <a:lnSpc>
                <a:spcPct val="100000"/>
              </a:lnSpc>
              <a:spcBef>
                <a:spcPts val="1600"/>
              </a:spcBef>
              <a:spcAft>
                <a:spcPts val="1600"/>
              </a:spcAft>
              <a:buClr>
                <a:schemeClr val="dk1"/>
              </a:buClr>
              <a:buSzPts val="1400"/>
              <a:buFont typeface="Hind"/>
              <a:buNone/>
              <a:defRPr sz="1400" b="0" i="0" u="none" strike="noStrike" cap="none">
                <a:solidFill>
                  <a:schemeClr val="dk1"/>
                </a:solidFill>
                <a:latin typeface="Hind"/>
                <a:ea typeface="Hind"/>
                <a:cs typeface="Hind"/>
                <a:sym typeface="Hind"/>
              </a:defRPr>
            </a:lvl9pPr>
          </a:lstStyle>
          <a:p>
            <a:pPr marL="0" indent="0"/>
            <a:r>
              <a:rPr lang="en-US" dirty="0"/>
              <a:t>Taille </a:t>
            </a:r>
            <a:r>
              <a:rPr lang="en-US" dirty="0" err="1"/>
              <a:t>effet</a:t>
            </a:r>
            <a:r>
              <a:rPr lang="en-US" dirty="0"/>
              <a:t> </a:t>
            </a:r>
          </a:p>
        </p:txBody>
      </p:sp>
      <p:sp>
        <p:nvSpPr>
          <p:cNvPr id="27" name="Google Shape;1368;p41">
            <a:extLst>
              <a:ext uri="{FF2B5EF4-FFF2-40B4-BE49-F238E27FC236}">
                <a16:creationId xmlns:a16="http://schemas.microsoft.com/office/drawing/2014/main" id="{586A3E55-1409-4992-B817-7DF5C4125D67}"/>
              </a:ext>
            </a:extLst>
          </p:cNvPr>
          <p:cNvSpPr txBox="1">
            <a:spLocks/>
          </p:cNvSpPr>
          <p:nvPr/>
        </p:nvSpPr>
        <p:spPr>
          <a:xfrm>
            <a:off x="5559280" y="3666476"/>
            <a:ext cx="2585100" cy="266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1pPr>
            <a:lvl2pPr marL="914400" marR="0" lvl="1" indent="-317500" algn="ctr" rtl="0">
              <a:lnSpc>
                <a:spcPct val="100000"/>
              </a:lnSpc>
              <a:spcBef>
                <a:spcPts val="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2pPr>
            <a:lvl3pPr marL="1371600" marR="0" lvl="2"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3pPr>
            <a:lvl4pPr marL="1828800" marR="0" lvl="3"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4pPr>
            <a:lvl5pPr marL="2286000" marR="0" lvl="4"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5pPr>
            <a:lvl6pPr marL="2743200" marR="0" lvl="5"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6pPr>
            <a:lvl7pPr marL="3200400" marR="0" lvl="6"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7pPr>
            <a:lvl8pPr marL="3657600" marR="0" lvl="7" indent="-317500" algn="ctr" rtl="0">
              <a:lnSpc>
                <a:spcPct val="100000"/>
              </a:lnSpc>
              <a:spcBef>
                <a:spcPts val="1600"/>
              </a:spcBef>
              <a:spcAft>
                <a:spcPts val="0"/>
              </a:spcAft>
              <a:buClr>
                <a:schemeClr val="dk1"/>
              </a:buClr>
              <a:buSzPts val="1400"/>
              <a:buFont typeface="Hind"/>
              <a:buNone/>
              <a:defRPr sz="1400" b="0" i="0" u="none" strike="noStrike" cap="none">
                <a:solidFill>
                  <a:schemeClr val="dk1"/>
                </a:solidFill>
                <a:latin typeface="Hind"/>
                <a:ea typeface="Hind"/>
                <a:cs typeface="Hind"/>
                <a:sym typeface="Hind"/>
              </a:defRPr>
            </a:lvl8pPr>
            <a:lvl9pPr marL="4114800" marR="0" lvl="8" indent="-317500" algn="ctr" rtl="0">
              <a:lnSpc>
                <a:spcPct val="100000"/>
              </a:lnSpc>
              <a:spcBef>
                <a:spcPts val="1600"/>
              </a:spcBef>
              <a:spcAft>
                <a:spcPts val="1600"/>
              </a:spcAft>
              <a:buClr>
                <a:schemeClr val="dk1"/>
              </a:buClr>
              <a:buSzPts val="1400"/>
              <a:buFont typeface="Hind"/>
              <a:buNone/>
              <a:defRPr sz="1400" b="0" i="0" u="none" strike="noStrike" cap="none">
                <a:solidFill>
                  <a:schemeClr val="dk1"/>
                </a:solidFill>
                <a:latin typeface="Hind"/>
                <a:ea typeface="Hind"/>
                <a:cs typeface="Hind"/>
                <a:sym typeface="Hind"/>
              </a:defRPr>
            </a:lvl9pPr>
          </a:lstStyle>
          <a:p>
            <a:pPr marL="0" indent="0"/>
            <a:r>
              <a:rPr lang="en-US" dirty="0"/>
              <a:t>Taille </a:t>
            </a:r>
            <a:r>
              <a:rPr lang="en-US" dirty="0" err="1"/>
              <a:t>effet</a:t>
            </a:r>
            <a:r>
              <a:rPr lang="en-US" dirty="0"/>
              <a:t> </a:t>
            </a:r>
          </a:p>
        </p:txBody>
      </p:sp>
      <p:sp>
        <p:nvSpPr>
          <p:cNvPr id="28" name="Flèche : bas 27">
            <a:extLst>
              <a:ext uri="{FF2B5EF4-FFF2-40B4-BE49-F238E27FC236}">
                <a16:creationId xmlns:a16="http://schemas.microsoft.com/office/drawing/2014/main" id="{A2A776CA-2930-462C-AE36-B52AA0097C89}"/>
              </a:ext>
            </a:extLst>
          </p:cNvPr>
          <p:cNvSpPr/>
          <p:nvPr/>
        </p:nvSpPr>
        <p:spPr>
          <a:xfrm>
            <a:off x="4923159" y="3762686"/>
            <a:ext cx="149318" cy="152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bas 28">
            <a:extLst>
              <a:ext uri="{FF2B5EF4-FFF2-40B4-BE49-F238E27FC236}">
                <a16:creationId xmlns:a16="http://schemas.microsoft.com/office/drawing/2014/main" id="{BCCDD5F7-154D-497C-8F58-FE1B58A54AC1}"/>
              </a:ext>
            </a:extLst>
          </p:cNvPr>
          <p:cNvSpPr/>
          <p:nvPr/>
        </p:nvSpPr>
        <p:spPr>
          <a:xfrm>
            <a:off x="7291995" y="3753533"/>
            <a:ext cx="156386" cy="1712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CB2A95DA-E5DF-4C6A-A44D-5D22A9FEDC92}"/>
              </a:ext>
            </a:extLst>
          </p:cNvPr>
          <p:cNvSpPr txBox="1"/>
          <p:nvPr/>
        </p:nvSpPr>
        <p:spPr>
          <a:xfrm>
            <a:off x="1282106" y="4244251"/>
            <a:ext cx="7421815" cy="954107"/>
          </a:xfrm>
          <a:prstGeom prst="rect">
            <a:avLst/>
          </a:prstGeom>
          <a:noFill/>
        </p:spPr>
        <p:txBody>
          <a:bodyPr wrap="square">
            <a:spAutoFit/>
          </a:bodyPr>
          <a:lstStyle/>
          <a:p>
            <a:pPr marL="285750" indent="-285750">
              <a:buFont typeface="Arial" panose="020B0604020202020204" pitchFamily="34" charset="0"/>
              <a:buChar char="•"/>
            </a:pPr>
            <a:r>
              <a:rPr lang="fr-FR" dirty="0" err="1"/>
              <a:t>McCullock</a:t>
            </a:r>
            <a:r>
              <a:rPr lang="fr-FR" dirty="0"/>
              <a:t> &amp; </a:t>
            </a:r>
            <a:r>
              <a:rPr lang="fr-FR" dirty="0" err="1"/>
              <a:t>Scrivano</a:t>
            </a:r>
            <a:r>
              <a:rPr lang="fr-FR" dirty="0"/>
              <a:t> (2023): revue de 19 méta-analyses</a:t>
            </a:r>
          </a:p>
          <a:p>
            <a:pPr marL="285750" lvl="7" indent="-285750">
              <a:buFont typeface="Arial" panose="020B0604020202020204" pitchFamily="34" charset="0"/>
              <a:buChar char="•"/>
            </a:pPr>
            <a:r>
              <a:rPr lang="fr-FR" dirty="0"/>
              <a:t>Stigmatisation publique ou auto-stigmatisation</a:t>
            </a:r>
          </a:p>
          <a:p>
            <a:pPr marL="285750" lvl="5" indent="-285750">
              <a:buFont typeface="Arial" panose="020B0604020202020204" pitchFamily="34" charset="0"/>
              <a:buChar char="•"/>
            </a:pPr>
            <a:r>
              <a:rPr lang="fr-FR" dirty="0"/>
              <a:t>Peu de données sur l’impact à long terme</a:t>
            </a:r>
          </a:p>
          <a:p>
            <a:endParaRPr lang="fr-FR" dirty="0"/>
          </a:p>
        </p:txBody>
      </p:sp>
    </p:spTree>
    <p:extLst>
      <p:ext uri="{BB962C8B-B14F-4D97-AF65-F5344CB8AC3E}">
        <p14:creationId xmlns:p14="http://schemas.microsoft.com/office/powerpoint/2010/main" val="157686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303E4B-85C3-466D-9D8E-DE11829EC939}"/>
              </a:ext>
            </a:extLst>
          </p:cNvPr>
          <p:cNvSpPr>
            <a:spLocks noGrp="1"/>
          </p:cNvSpPr>
          <p:nvPr>
            <p:ph type="title"/>
          </p:nvPr>
        </p:nvSpPr>
        <p:spPr/>
        <p:txBody>
          <a:bodyPr/>
          <a:lstStyle/>
          <a:p>
            <a:r>
              <a:rPr lang="fr-FR" dirty="0"/>
              <a:t>Des solutions?</a:t>
            </a:r>
          </a:p>
        </p:txBody>
      </p:sp>
      <p:sp>
        <p:nvSpPr>
          <p:cNvPr id="3" name="Espace réservé du texte 2">
            <a:extLst>
              <a:ext uri="{FF2B5EF4-FFF2-40B4-BE49-F238E27FC236}">
                <a16:creationId xmlns:a16="http://schemas.microsoft.com/office/drawing/2014/main" id="{F25178AD-4C61-4E29-98A4-E34ED3E33489}"/>
              </a:ext>
            </a:extLst>
          </p:cNvPr>
          <p:cNvSpPr>
            <a:spLocks noGrp="1"/>
          </p:cNvSpPr>
          <p:nvPr>
            <p:ph type="body" idx="1"/>
          </p:nvPr>
        </p:nvSpPr>
        <p:spPr/>
        <p:txBody>
          <a:bodyPr/>
          <a:lstStyle/>
          <a:p>
            <a:r>
              <a:rPr lang="fr-FR" dirty="0"/>
              <a:t>Informer sur les troubles et les possibilités de rétablissement, oui, mais pas seulement…</a:t>
            </a:r>
          </a:p>
          <a:p>
            <a:endParaRPr lang="fr-FR" dirty="0"/>
          </a:p>
          <a:p>
            <a:r>
              <a:rPr lang="fr-FR" dirty="0"/>
              <a:t>GPS anti-stigma: Auto-évaluer une action anti-stigmatisation au regard de 6 critères validés (</a:t>
            </a:r>
            <a:r>
              <a:rPr lang="fr-FR" dirty="0" err="1"/>
              <a:t>Psycom</a:t>
            </a:r>
            <a:endParaRPr lang="fr-FR" dirty="0"/>
          </a:p>
          <a:p>
            <a:endParaRPr lang="fr-FR" dirty="0"/>
          </a:p>
          <a:p>
            <a:pPr marL="139700" indent="0">
              <a:buNone/>
            </a:pPr>
            <a:endParaRPr lang="fr-FR" dirty="0"/>
          </a:p>
          <a:p>
            <a:r>
              <a:rPr lang="fr-FR" dirty="0"/>
              <a:t>Participation des personnes concernées: multiplier les témoignages pour montrer des exemples de rétablissement (</a:t>
            </a:r>
            <a:r>
              <a:rPr lang="fr-FR" i="1" dirty="0"/>
              <a:t>contact </a:t>
            </a:r>
            <a:r>
              <a:rPr lang="fr-FR" i="1" dirty="0" err="1"/>
              <a:t>based</a:t>
            </a:r>
            <a:r>
              <a:rPr lang="fr-FR" i="1" dirty="0"/>
              <a:t> interventions</a:t>
            </a:r>
            <a:r>
              <a:rPr lang="fr-FR" dirty="0"/>
              <a:t>)</a:t>
            </a:r>
          </a:p>
          <a:p>
            <a:r>
              <a:rPr lang="fr-FR" dirty="0"/>
              <a:t>Promotion des droits</a:t>
            </a:r>
          </a:p>
          <a:p>
            <a:r>
              <a:rPr lang="fr-FR" dirty="0"/>
              <a:t>Un message unique adressé au “grand public” aura peu de chances de faire évoluer des idées reçues bien ancrées dans l’imaginaire collectif: « sur mesure » en fonction des publics</a:t>
            </a:r>
          </a:p>
          <a:p>
            <a:r>
              <a:rPr lang="fr-FR" dirty="0"/>
              <a:t>Partenariat local</a:t>
            </a:r>
          </a:p>
          <a:p>
            <a:r>
              <a:rPr lang="fr-FR" dirty="0"/>
              <a:t>Médiatisation de l’action</a:t>
            </a:r>
          </a:p>
          <a:p>
            <a:endParaRPr lang="fr-FR" dirty="0"/>
          </a:p>
          <a:p>
            <a:r>
              <a:rPr lang="fr-FR" dirty="0"/>
              <a:t>Interventions impliquant du contact direct: témoignage, bibliothèque vivante</a:t>
            </a:r>
          </a:p>
        </p:txBody>
      </p:sp>
      <p:pic>
        <p:nvPicPr>
          <p:cNvPr id="7" name="Image 6" descr="Une image contenant texte, graphisme, capture d’écran, Brochure&#10;&#10;Description générée automatiquement">
            <a:extLst>
              <a:ext uri="{FF2B5EF4-FFF2-40B4-BE49-F238E27FC236}">
                <a16:creationId xmlns:a16="http://schemas.microsoft.com/office/drawing/2014/main" id="{6A34A1FE-D206-4E4A-8B5D-7D16A6D68B78}"/>
              </a:ext>
            </a:extLst>
          </p:cNvPr>
          <p:cNvPicPr>
            <a:picLocks noChangeAspect="1"/>
          </p:cNvPicPr>
          <p:nvPr/>
        </p:nvPicPr>
        <p:blipFill>
          <a:blip r:embed="rId2"/>
          <a:stretch>
            <a:fillRect/>
          </a:stretch>
        </p:blipFill>
        <p:spPr>
          <a:xfrm>
            <a:off x="7839350" y="3871191"/>
            <a:ext cx="1182750" cy="662701"/>
          </a:xfrm>
          <a:prstGeom prst="rect">
            <a:avLst/>
          </a:prstGeom>
        </p:spPr>
      </p:pic>
    </p:spTree>
    <p:extLst>
      <p:ext uri="{BB962C8B-B14F-4D97-AF65-F5344CB8AC3E}">
        <p14:creationId xmlns:p14="http://schemas.microsoft.com/office/powerpoint/2010/main" val="82976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7B9D2-1A4E-4A2B-8E98-907359A3C826}"/>
              </a:ext>
            </a:extLst>
          </p:cNvPr>
          <p:cNvSpPr>
            <a:spLocks noGrp="1"/>
          </p:cNvSpPr>
          <p:nvPr>
            <p:ph type="title"/>
          </p:nvPr>
        </p:nvSpPr>
        <p:spPr>
          <a:xfrm>
            <a:off x="1479574" y="1653900"/>
            <a:ext cx="7366713" cy="1835700"/>
          </a:xfrm>
        </p:spPr>
        <p:txBody>
          <a:bodyPr/>
          <a:lstStyle/>
          <a:p>
            <a:r>
              <a:rPr lang="fr-FR" sz="4000" dirty="0"/>
              <a:t>Se libérer du regard des autres… et du sien</a:t>
            </a:r>
          </a:p>
        </p:txBody>
      </p:sp>
    </p:spTree>
    <p:extLst>
      <p:ext uri="{BB962C8B-B14F-4D97-AF65-F5344CB8AC3E}">
        <p14:creationId xmlns:p14="http://schemas.microsoft.com/office/powerpoint/2010/main" val="315702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9B5E1-3800-44DD-837B-16BA8B03299D}"/>
              </a:ext>
            </a:extLst>
          </p:cNvPr>
          <p:cNvSpPr>
            <a:spLocks noGrp="1"/>
          </p:cNvSpPr>
          <p:nvPr>
            <p:ph type="title"/>
          </p:nvPr>
        </p:nvSpPr>
        <p:spPr>
          <a:xfrm>
            <a:off x="713225" y="406398"/>
            <a:ext cx="7717500" cy="662700"/>
          </a:xfrm>
        </p:spPr>
        <p:txBody>
          <a:bodyPr wrap="square" anchor="ctr">
            <a:normAutofit/>
          </a:bodyPr>
          <a:lstStyle/>
          <a:p>
            <a:pPr>
              <a:lnSpc>
                <a:spcPct val="90000"/>
              </a:lnSpc>
            </a:pPr>
            <a:r>
              <a:rPr lang="fr-FR" sz="3400" dirty="0"/>
              <a:t>Auto-stigmatisation</a:t>
            </a:r>
          </a:p>
        </p:txBody>
      </p:sp>
      <p:pic>
        <p:nvPicPr>
          <p:cNvPr id="5" name="Image 4" descr="Une image contenant carte, texte, atlas&#10;&#10;Description générée automatiquement">
            <a:extLst>
              <a:ext uri="{FF2B5EF4-FFF2-40B4-BE49-F238E27FC236}">
                <a16:creationId xmlns:a16="http://schemas.microsoft.com/office/drawing/2014/main" id="{BA656986-0651-42AE-BAC5-60507191993C}"/>
              </a:ext>
            </a:extLst>
          </p:cNvPr>
          <p:cNvPicPr>
            <a:picLocks noChangeAspect="1"/>
          </p:cNvPicPr>
          <p:nvPr/>
        </p:nvPicPr>
        <p:blipFill>
          <a:blip r:embed="rId3"/>
          <a:srcRect l="9817" r="15173" b="-2"/>
          <a:stretch>
            <a:fillRect/>
          </a:stretch>
        </p:blipFill>
        <p:spPr>
          <a:xfrm>
            <a:off x="4994564" y="1389427"/>
            <a:ext cx="3934925" cy="3501724"/>
          </a:xfrm>
          <a:prstGeom prst="rect">
            <a:avLst/>
          </a:prstGeom>
          <a:noFill/>
          <a:ln>
            <a:noFill/>
          </a:ln>
        </p:spPr>
      </p:pic>
      <p:sp>
        <p:nvSpPr>
          <p:cNvPr id="4" name="ZoneTexte 3">
            <a:extLst>
              <a:ext uri="{FF2B5EF4-FFF2-40B4-BE49-F238E27FC236}">
                <a16:creationId xmlns:a16="http://schemas.microsoft.com/office/drawing/2014/main" id="{8AA287C5-670A-4A7B-BF91-929B7E973929}"/>
              </a:ext>
            </a:extLst>
          </p:cNvPr>
          <p:cNvSpPr txBox="1"/>
          <p:nvPr/>
        </p:nvSpPr>
        <p:spPr>
          <a:xfrm>
            <a:off x="464128" y="1389427"/>
            <a:ext cx="4578927" cy="2677656"/>
          </a:xfrm>
          <a:prstGeom prst="rect">
            <a:avLst/>
          </a:prstGeom>
          <a:noFill/>
        </p:spPr>
        <p:txBody>
          <a:bodyPr wrap="square" rtlCol="0">
            <a:spAutoFit/>
          </a:bodyPr>
          <a:lstStyle/>
          <a:p>
            <a:pPr marL="285750" indent="-285750">
              <a:buFont typeface="Arial" panose="020B0604020202020204" pitchFamily="34" charset="0"/>
              <a:buChar char="•"/>
            </a:pPr>
            <a:r>
              <a:rPr lang="fr-FR" dirty="0"/>
              <a:t>Etude GAMIAN:</a:t>
            </a:r>
          </a:p>
          <a:p>
            <a:pPr marL="285750" indent="-285750">
              <a:buFont typeface="Arial" panose="020B0604020202020204" pitchFamily="34" charset="0"/>
              <a:buChar char="•"/>
            </a:pPr>
            <a:r>
              <a:rPr lang="fr-FR" dirty="0"/>
              <a:t>70% niveau modéré ou élevé de stigmatisation perçue</a:t>
            </a:r>
          </a:p>
          <a:p>
            <a:pPr marL="285750" indent="-285750">
              <a:buFont typeface="Arial" panose="020B0604020202020204" pitchFamily="34" charset="0"/>
              <a:buChar char="•"/>
            </a:pPr>
            <a:r>
              <a:rPr lang="fr-FR" dirty="0"/>
              <a:t>42% d’auto-stigmatisation</a:t>
            </a:r>
          </a:p>
          <a:p>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Cohorte REHABASE:</a:t>
            </a:r>
          </a:p>
          <a:p>
            <a:pPr marL="285750" indent="-285750">
              <a:buFont typeface="Arial" panose="020B0604020202020204" pitchFamily="34" charset="0"/>
              <a:buChar char="•"/>
            </a:pPr>
            <a:r>
              <a:rPr lang="fr-FR" dirty="0"/>
              <a:t>Résistance à la stigmatisation: ↑ qualité de vie et estime de soi</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2491414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D023EA-68A1-4BB9-B8CB-C90BE60F1380}"/>
              </a:ext>
            </a:extLst>
          </p:cNvPr>
          <p:cNvSpPr>
            <a:spLocks noGrp="1"/>
          </p:cNvSpPr>
          <p:nvPr>
            <p:ph type="title"/>
          </p:nvPr>
        </p:nvSpPr>
        <p:spPr>
          <a:xfrm>
            <a:off x="408710" y="406398"/>
            <a:ext cx="8548254" cy="662700"/>
          </a:xfrm>
        </p:spPr>
        <p:txBody>
          <a:bodyPr/>
          <a:lstStyle/>
          <a:p>
            <a:r>
              <a:rPr lang="fr-FR" dirty="0"/>
              <a:t>Facteurs de résistance à la stigmatisation</a:t>
            </a:r>
          </a:p>
        </p:txBody>
      </p:sp>
      <p:sp>
        <p:nvSpPr>
          <p:cNvPr id="3" name="Espace réservé du texte 2">
            <a:extLst>
              <a:ext uri="{FF2B5EF4-FFF2-40B4-BE49-F238E27FC236}">
                <a16:creationId xmlns:a16="http://schemas.microsoft.com/office/drawing/2014/main" id="{FF7C3FC9-87AC-4168-AD15-6DFB65B1E451}"/>
              </a:ext>
            </a:extLst>
          </p:cNvPr>
          <p:cNvSpPr>
            <a:spLocks noGrp="1"/>
          </p:cNvSpPr>
          <p:nvPr>
            <p:ph type="body" idx="1"/>
          </p:nvPr>
        </p:nvSpPr>
        <p:spPr>
          <a:xfrm>
            <a:off x="713250" y="1353366"/>
            <a:ext cx="8049750" cy="1124700"/>
          </a:xfrm>
        </p:spPr>
        <p:txBody>
          <a:bodyPr/>
          <a:lstStyle/>
          <a:p>
            <a:r>
              <a:rPr lang="fr-FR" dirty="0" err="1"/>
              <a:t>Brohan</a:t>
            </a:r>
            <a:r>
              <a:rPr lang="fr-FR" dirty="0"/>
              <a:t> et al. (2010): 49% → niveau modéré ou élevé de résistance à la stigmatisation</a:t>
            </a:r>
          </a:p>
          <a:p>
            <a:endParaRPr lang="fr-FR" dirty="0"/>
          </a:p>
          <a:p>
            <a:r>
              <a:rPr lang="fr-FR" dirty="0"/>
              <a:t>Connaissances sur le non-fondement des stéréotypes</a:t>
            </a:r>
          </a:p>
          <a:p>
            <a:r>
              <a:rPr lang="fr-FR" dirty="0"/>
              <a:t>Développer des stratégies pour ne pas se laisser envahir par les préjugés stigmatisants</a:t>
            </a:r>
          </a:p>
          <a:p>
            <a:r>
              <a:rPr lang="fr-FR" dirty="0"/>
              <a:t>Proactivité contre les stéréotypes négatifs: ↑ confiance en soi ↑ inclusion sociale</a:t>
            </a:r>
          </a:p>
          <a:p>
            <a:endParaRPr lang="fr-FR" dirty="0"/>
          </a:p>
          <a:p>
            <a:endParaRPr lang="fr-FR" dirty="0"/>
          </a:p>
          <a:p>
            <a:r>
              <a:rPr lang="fr-FR" dirty="0"/>
              <a:t>Lutter contre l’auto-stigmatisation</a:t>
            </a:r>
          </a:p>
          <a:p>
            <a:pPr lvl="1"/>
            <a:r>
              <a:rPr lang="fr-FR" dirty="0"/>
              <a:t>Psychoéducation</a:t>
            </a:r>
          </a:p>
          <a:p>
            <a:pPr lvl="1"/>
            <a:r>
              <a:rPr lang="fr-FR" dirty="0"/>
              <a:t>Programme NECT (</a:t>
            </a:r>
            <a:r>
              <a:rPr lang="en-US" dirty="0"/>
              <a:t>Narrative enhancement and cognitive therapy, </a:t>
            </a:r>
            <a:r>
              <a:rPr lang="en-US" dirty="0" err="1"/>
              <a:t>Yanos</a:t>
            </a:r>
            <a:r>
              <a:rPr lang="en-US" dirty="0"/>
              <a:t>, 2012)</a:t>
            </a:r>
            <a:endParaRPr lang="fr-FR" dirty="0"/>
          </a:p>
          <a:p>
            <a:pPr lvl="1"/>
            <a:r>
              <a:rPr lang="fr-FR" dirty="0"/>
              <a:t>Programme HOP (honnête – ouvert – prêt, Corrigan, 2012, Pellet &amp; </a:t>
            </a:r>
            <a:r>
              <a:rPr lang="fr-FR" dirty="0" err="1"/>
              <a:t>Favrod</a:t>
            </a:r>
            <a:r>
              <a:rPr lang="fr-FR" dirty="0"/>
              <a:t>, 2018)</a:t>
            </a:r>
          </a:p>
          <a:p>
            <a:pPr lvl="1"/>
            <a:r>
              <a:rPr lang="fr-FR" dirty="0"/>
              <a:t>Approche centrée sur la personne</a:t>
            </a:r>
          </a:p>
          <a:p>
            <a:pPr lvl="3"/>
            <a:r>
              <a:rPr lang="fr-FR" dirty="0"/>
              <a:t>Soutenir la personne dans son choix, ou pas, de dévoiler le trouble</a:t>
            </a:r>
          </a:p>
          <a:p>
            <a:pPr lvl="3"/>
            <a:r>
              <a:rPr lang="fr-FR" dirty="0"/>
              <a:t>Accompagner à en parler et à parler du rétablissement</a:t>
            </a:r>
          </a:p>
          <a:p>
            <a:pPr lvl="1"/>
            <a:endParaRPr lang="fr-FR" dirty="0"/>
          </a:p>
        </p:txBody>
      </p:sp>
    </p:spTree>
    <p:extLst>
      <p:ext uri="{BB962C8B-B14F-4D97-AF65-F5344CB8AC3E}">
        <p14:creationId xmlns:p14="http://schemas.microsoft.com/office/powerpoint/2010/main" val="15736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9789FC-F728-4893-B2E6-DE787BC3BD42}"/>
              </a:ext>
            </a:extLst>
          </p:cNvPr>
          <p:cNvSpPr>
            <a:spLocks noGrp="1"/>
          </p:cNvSpPr>
          <p:nvPr>
            <p:ph type="title"/>
          </p:nvPr>
        </p:nvSpPr>
        <p:spPr>
          <a:xfrm>
            <a:off x="402541" y="115957"/>
            <a:ext cx="7717500" cy="662700"/>
          </a:xfrm>
        </p:spPr>
        <p:txBody>
          <a:bodyPr/>
          <a:lstStyle/>
          <a:p>
            <a:r>
              <a:rPr lang="fr-FR" dirty="0"/>
              <a:t>Conclusion</a:t>
            </a:r>
          </a:p>
        </p:txBody>
      </p:sp>
      <p:sp>
        <p:nvSpPr>
          <p:cNvPr id="3" name="Espace réservé du texte 2">
            <a:extLst>
              <a:ext uri="{FF2B5EF4-FFF2-40B4-BE49-F238E27FC236}">
                <a16:creationId xmlns:a16="http://schemas.microsoft.com/office/drawing/2014/main" id="{63B0189E-D45F-4426-B3A0-D508A3386DA2}"/>
              </a:ext>
            </a:extLst>
          </p:cNvPr>
          <p:cNvSpPr>
            <a:spLocks noGrp="1"/>
          </p:cNvSpPr>
          <p:nvPr>
            <p:ph type="body" idx="1"/>
          </p:nvPr>
        </p:nvSpPr>
        <p:spPr>
          <a:xfrm>
            <a:off x="402541" y="1069098"/>
            <a:ext cx="7717500" cy="1124700"/>
          </a:xfrm>
        </p:spPr>
        <p:txBody>
          <a:bodyPr/>
          <a:lstStyle/>
          <a:p>
            <a:r>
              <a:rPr lang="fr-FR" dirty="0">
                <a:hlinkClick r:id="rId3"/>
              </a:rPr>
              <a:t>https://www.radiofrance.fr/franceinter/podcasts/les-80/les-80-de-nicolas-demorand-du-mercredi-26-mars-2025-8563874</a:t>
            </a:r>
            <a:endParaRPr lang="fr-FR" dirty="0"/>
          </a:p>
          <a:p>
            <a:endParaRPr lang="fr-FR" dirty="0"/>
          </a:p>
          <a:p>
            <a:endParaRPr lang="fr-FR" dirty="0"/>
          </a:p>
          <a:p>
            <a:endParaRPr lang="fr-FR" dirty="0"/>
          </a:p>
        </p:txBody>
      </p:sp>
      <p:pic>
        <p:nvPicPr>
          <p:cNvPr id="6" name="Image 5" descr="Une image contenant texte, vidéo, médias, Programme de télévision&#10;&#10;Description générée automatiquement">
            <a:extLst>
              <a:ext uri="{FF2B5EF4-FFF2-40B4-BE49-F238E27FC236}">
                <a16:creationId xmlns:a16="http://schemas.microsoft.com/office/drawing/2014/main" id="{A1C7C2AD-84A4-41EB-B4FE-B34D832FD452}"/>
              </a:ext>
            </a:extLst>
          </p:cNvPr>
          <p:cNvPicPr>
            <a:picLocks noChangeAspect="1"/>
          </p:cNvPicPr>
          <p:nvPr/>
        </p:nvPicPr>
        <p:blipFill>
          <a:blip r:embed="rId4"/>
          <a:stretch>
            <a:fillRect/>
          </a:stretch>
        </p:blipFill>
        <p:spPr>
          <a:xfrm>
            <a:off x="713225" y="1966726"/>
            <a:ext cx="5775310" cy="1779544"/>
          </a:xfrm>
          <a:prstGeom prst="rect">
            <a:avLst/>
          </a:prstGeom>
        </p:spPr>
      </p:pic>
      <p:pic>
        <p:nvPicPr>
          <p:cNvPr id="7" name="Image 6">
            <a:extLst>
              <a:ext uri="{FF2B5EF4-FFF2-40B4-BE49-F238E27FC236}">
                <a16:creationId xmlns:a16="http://schemas.microsoft.com/office/drawing/2014/main" id="{14A143CC-6EA9-4110-9BF4-093A53FA1AD2}"/>
              </a:ext>
            </a:extLst>
          </p:cNvPr>
          <p:cNvPicPr>
            <a:picLocks noChangeAspect="1"/>
          </p:cNvPicPr>
          <p:nvPr/>
        </p:nvPicPr>
        <p:blipFill>
          <a:blip r:embed="rId5"/>
          <a:stretch>
            <a:fillRect/>
          </a:stretch>
        </p:blipFill>
        <p:spPr>
          <a:xfrm>
            <a:off x="7257382" y="71998"/>
            <a:ext cx="1725318" cy="2658086"/>
          </a:xfrm>
          <a:prstGeom prst="rect">
            <a:avLst/>
          </a:prstGeom>
        </p:spPr>
      </p:pic>
      <p:pic>
        <p:nvPicPr>
          <p:cNvPr id="9" name="Image 8">
            <a:extLst>
              <a:ext uri="{FF2B5EF4-FFF2-40B4-BE49-F238E27FC236}">
                <a16:creationId xmlns:a16="http://schemas.microsoft.com/office/drawing/2014/main" id="{B8944572-E3CD-489A-B879-F55C0D111392}"/>
              </a:ext>
            </a:extLst>
          </p:cNvPr>
          <p:cNvPicPr>
            <a:picLocks noChangeAspect="1"/>
          </p:cNvPicPr>
          <p:nvPr/>
        </p:nvPicPr>
        <p:blipFill>
          <a:blip r:embed="rId6"/>
          <a:stretch>
            <a:fillRect/>
          </a:stretch>
        </p:blipFill>
        <p:spPr>
          <a:xfrm>
            <a:off x="1863275" y="3907237"/>
            <a:ext cx="5805377" cy="1164265"/>
          </a:xfrm>
          <a:prstGeom prst="rect">
            <a:avLst/>
          </a:prstGeom>
        </p:spPr>
      </p:pic>
    </p:spTree>
    <p:extLst>
      <p:ext uri="{BB962C8B-B14F-4D97-AF65-F5344CB8AC3E}">
        <p14:creationId xmlns:p14="http://schemas.microsoft.com/office/powerpoint/2010/main" val="3905827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9679D-D9D2-4BA3-850B-B5DE29496CD4}"/>
              </a:ext>
            </a:extLst>
          </p:cNvPr>
          <p:cNvSpPr>
            <a:spLocks noGrp="1"/>
          </p:cNvSpPr>
          <p:nvPr>
            <p:ph type="title"/>
          </p:nvPr>
        </p:nvSpPr>
        <p:spPr/>
        <p:txBody>
          <a:bodyPr/>
          <a:lstStyle/>
          <a:p>
            <a:r>
              <a:rPr lang="fr-FR" dirty="0"/>
              <a:t>Stigmatisation: de quoi parlons-nous?</a:t>
            </a:r>
          </a:p>
        </p:txBody>
      </p:sp>
      <p:sp>
        <p:nvSpPr>
          <p:cNvPr id="3" name="Espace réservé du texte 2">
            <a:extLst>
              <a:ext uri="{FF2B5EF4-FFF2-40B4-BE49-F238E27FC236}">
                <a16:creationId xmlns:a16="http://schemas.microsoft.com/office/drawing/2014/main" id="{5CD7C13A-CCFA-46E8-868D-E22249D4A11D}"/>
              </a:ext>
            </a:extLst>
          </p:cNvPr>
          <p:cNvSpPr>
            <a:spLocks noGrp="1"/>
          </p:cNvSpPr>
          <p:nvPr>
            <p:ph type="body" idx="1"/>
          </p:nvPr>
        </p:nvSpPr>
        <p:spPr>
          <a:xfrm>
            <a:off x="713225" y="1378834"/>
            <a:ext cx="7717500" cy="1124700"/>
          </a:xfrm>
        </p:spPr>
        <p:txBody>
          <a:bodyPr/>
          <a:lstStyle/>
          <a:p>
            <a:r>
              <a:rPr lang="fr-FR" dirty="0">
                <a:solidFill>
                  <a:schemeClr val="bg2">
                    <a:lumMod val="75000"/>
                  </a:schemeClr>
                </a:solidFill>
                <a:latin typeface="Open Sans Medium" panose="020B0604020202020204" charset="0"/>
                <a:ea typeface="Open Sans Medium" panose="020B0604020202020204" charset="0"/>
                <a:cs typeface="Open Sans Medium" panose="020B0604020202020204" charset="0"/>
              </a:rPr>
              <a:t>« M</a:t>
            </a:r>
            <a:r>
              <a:rPr lang="fr-FR" b="0" i="0" u="none" strike="noStrike" baseline="0" dirty="0">
                <a:solidFill>
                  <a:schemeClr val="bg2">
                    <a:lumMod val="75000"/>
                  </a:schemeClr>
                </a:solidFill>
                <a:latin typeface="Open Sans Medium" panose="020B0604020202020204" charset="0"/>
                <a:ea typeface="Open Sans Medium" panose="020B0604020202020204" charset="0"/>
                <a:cs typeface="Open Sans Medium" panose="020B0604020202020204" charset="0"/>
              </a:rPr>
              <a:t>arque de honte, de disgrâce, de désapprobation conduisant un individu à être évité et rejeté par les autres », OMS, 2018</a:t>
            </a:r>
            <a:endParaRPr lang="fr-FR" dirty="0">
              <a:solidFill>
                <a:schemeClr val="bg2">
                  <a:lumMod val="75000"/>
                </a:schemeClr>
              </a:solidFill>
              <a:latin typeface="Open Sans Medium" panose="020B0604020202020204" charset="0"/>
              <a:ea typeface="Open Sans Medium" panose="020B0604020202020204" charset="0"/>
              <a:cs typeface="Open Sans Medium" panose="020B0604020202020204" charset="0"/>
            </a:endParaRPr>
          </a:p>
          <a:p>
            <a:endParaRPr lang="fr-FR" dirty="0"/>
          </a:p>
          <a:p>
            <a:r>
              <a:rPr lang="fr-FR" dirty="0"/>
              <a:t>Double peine / Seconde « maladie »  (Caria et al., 2025)</a:t>
            </a:r>
          </a:p>
          <a:p>
            <a:endParaRPr lang="fr-FR" dirty="0"/>
          </a:p>
          <a:p>
            <a:r>
              <a:rPr lang="fr-FR" dirty="0"/>
              <a:t>4 formes de stigmatisation envers les troubles psychiques:</a:t>
            </a:r>
          </a:p>
          <a:p>
            <a:pPr lvl="2"/>
            <a:r>
              <a:rPr lang="fr-FR" dirty="0"/>
              <a:t>Publique (société, médias, famille)</a:t>
            </a:r>
          </a:p>
          <a:p>
            <a:pPr lvl="2"/>
            <a:r>
              <a:rPr lang="fr-FR" dirty="0"/>
              <a:t>Par association (ciblant les proches des personnes concernées)</a:t>
            </a:r>
          </a:p>
          <a:p>
            <a:pPr lvl="2"/>
            <a:r>
              <a:rPr lang="fr-FR" dirty="0"/>
              <a:t>Structurelle (politiques et pratiques discriminatoires institutionnalisées)</a:t>
            </a:r>
          </a:p>
          <a:p>
            <a:pPr marL="1066800" lvl="2" indent="0">
              <a:buNone/>
            </a:pPr>
            <a:endParaRPr lang="fr-FR" dirty="0"/>
          </a:p>
          <a:p>
            <a:pPr lvl="2"/>
            <a:r>
              <a:rPr lang="fr-FR" dirty="0"/>
              <a:t>Auto-stigmatisation</a:t>
            </a:r>
          </a:p>
          <a:p>
            <a:pPr marL="1066800" lvl="2" indent="0">
              <a:buNone/>
            </a:pPr>
            <a:endParaRPr lang="fr-FR" dirty="0"/>
          </a:p>
          <a:p>
            <a:r>
              <a:rPr lang="fr-FR" dirty="0"/>
              <a:t>Discrimination, rejet social, exclusion</a:t>
            </a:r>
          </a:p>
          <a:p>
            <a:r>
              <a:rPr lang="fr-FR" dirty="0"/>
              <a:t>Augmentation du délai de début des soins, limite la qualité du suivi, diminution du sentiment d’auto-efficacité et de la qualité de vie (</a:t>
            </a:r>
            <a:r>
              <a:rPr lang="fr-FR" dirty="0" err="1"/>
              <a:t>Chukwuma</a:t>
            </a:r>
            <a:r>
              <a:rPr lang="fr-FR" dirty="0"/>
              <a:t> et al., 2024)</a:t>
            </a:r>
          </a:p>
          <a:p>
            <a:pPr lvl="2"/>
            <a:endParaRPr lang="fr-FR" dirty="0"/>
          </a:p>
        </p:txBody>
      </p:sp>
    </p:spTree>
    <p:extLst>
      <p:ext uri="{BB962C8B-B14F-4D97-AF65-F5344CB8AC3E}">
        <p14:creationId xmlns:p14="http://schemas.microsoft.com/office/powerpoint/2010/main" val="112306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62"/>
          <p:cNvSpPr txBox="1">
            <a:spLocks noGrp="1"/>
          </p:cNvSpPr>
          <p:nvPr>
            <p:ph type="title"/>
          </p:nvPr>
        </p:nvSpPr>
        <p:spPr>
          <a:xfrm>
            <a:off x="983028" y="546609"/>
            <a:ext cx="5635851" cy="104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dirty="0"/>
              <a:t>Merci pour votre attention</a:t>
            </a:r>
            <a:br>
              <a:rPr lang="en" dirty="0"/>
            </a:br>
            <a:br>
              <a:rPr lang="en" dirty="0"/>
            </a:br>
            <a:r>
              <a:rPr lang="en" sz="1800" dirty="0">
                <a:solidFill>
                  <a:srgbClr val="00B0F0"/>
                </a:solidFill>
              </a:rPr>
              <a:t>chrystel.besche@univ-reims.fr</a:t>
            </a:r>
            <a:endParaRPr dirty="0">
              <a:solidFill>
                <a:srgbClr val="00B0F0"/>
              </a:solidFill>
            </a:endParaRPr>
          </a:p>
        </p:txBody>
      </p:sp>
      <p:sp>
        <p:nvSpPr>
          <p:cNvPr id="1654" name="Google Shape;1654;p62"/>
          <p:cNvSpPr/>
          <p:nvPr/>
        </p:nvSpPr>
        <p:spPr>
          <a:xfrm rot="10800000">
            <a:off x="4626632" y="-59511"/>
            <a:ext cx="4518703" cy="1552285"/>
          </a:xfrm>
          <a:custGeom>
            <a:avLst/>
            <a:gdLst/>
            <a:ahLst/>
            <a:cxnLst/>
            <a:rect l="l" t="t" r="r" b="b"/>
            <a:pathLst>
              <a:path w="197820" h="67956" extrusionOk="0">
                <a:moveTo>
                  <a:pt x="11447" y="0"/>
                </a:moveTo>
                <a:cubicBezTo>
                  <a:pt x="7779" y="0"/>
                  <a:pt x="4110" y="776"/>
                  <a:pt x="799" y="2335"/>
                </a:cubicBezTo>
                <a:cubicBezTo>
                  <a:pt x="525" y="2461"/>
                  <a:pt x="262" y="2587"/>
                  <a:pt x="0" y="2723"/>
                </a:cubicBezTo>
                <a:lnTo>
                  <a:pt x="0" y="67955"/>
                </a:lnTo>
                <a:lnTo>
                  <a:pt x="197819" y="67955"/>
                </a:lnTo>
                <a:cubicBezTo>
                  <a:pt x="196609" y="63276"/>
                  <a:pt x="194338" y="58951"/>
                  <a:pt x="191177" y="55299"/>
                </a:cubicBezTo>
                <a:cubicBezTo>
                  <a:pt x="185722" y="49057"/>
                  <a:pt x="177699" y="45142"/>
                  <a:pt x="169425" y="44652"/>
                </a:cubicBezTo>
                <a:cubicBezTo>
                  <a:pt x="168794" y="44613"/>
                  <a:pt x="168164" y="44596"/>
                  <a:pt x="167536" y="44596"/>
                </a:cubicBezTo>
                <a:cubicBezTo>
                  <a:pt x="159719" y="44596"/>
                  <a:pt x="152102" y="47333"/>
                  <a:pt x="144299" y="47333"/>
                </a:cubicBezTo>
                <a:cubicBezTo>
                  <a:pt x="143554" y="47333"/>
                  <a:pt x="142808" y="47308"/>
                  <a:pt x="142059" y="47254"/>
                </a:cubicBezTo>
                <a:cubicBezTo>
                  <a:pt x="137768" y="46980"/>
                  <a:pt x="133682" y="45325"/>
                  <a:pt x="130384" y="42563"/>
                </a:cubicBezTo>
                <a:cubicBezTo>
                  <a:pt x="127429" y="40098"/>
                  <a:pt x="125032" y="37028"/>
                  <a:pt x="122521" y="34118"/>
                </a:cubicBezTo>
                <a:cubicBezTo>
                  <a:pt x="120148" y="31357"/>
                  <a:pt x="117626" y="28606"/>
                  <a:pt x="114487" y="26678"/>
                </a:cubicBezTo>
                <a:cubicBezTo>
                  <a:pt x="111248" y="24686"/>
                  <a:pt x="107538" y="23792"/>
                  <a:pt x="103754" y="23792"/>
                </a:cubicBezTo>
                <a:cubicBezTo>
                  <a:pt x="103418" y="23792"/>
                  <a:pt x="103081" y="23799"/>
                  <a:pt x="102744" y="23813"/>
                </a:cubicBezTo>
                <a:cubicBezTo>
                  <a:pt x="93272" y="24224"/>
                  <a:pt x="84975" y="29245"/>
                  <a:pt x="76519" y="32954"/>
                </a:cubicBezTo>
                <a:cubicBezTo>
                  <a:pt x="71296" y="35243"/>
                  <a:pt x="65347" y="37299"/>
                  <a:pt x="59552" y="37299"/>
                </a:cubicBezTo>
                <a:cubicBezTo>
                  <a:pt x="56015" y="37299"/>
                  <a:pt x="52535" y="36533"/>
                  <a:pt x="49312" y="34586"/>
                </a:cubicBezTo>
                <a:cubicBezTo>
                  <a:pt x="43070" y="30820"/>
                  <a:pt x="39703" y="23939"/>
                  <a:pt x="36234" y="17810"/>
                </a:cubicBezTo>
                <a:cubicBezTo>
                  <a:pt x="32764" y="11648"/>
                  <a:pt x="28827" y="5519"/>
                  <a:pt x="22220" y="2381"/>
                </a:cubicBezTo>
                <a:cubicBezTo>
                  <a:pt x="18878" y="796"/>
                  <a:pt x="15163" y="0"/>
                  <a:pt x="114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5" name="Google Shape;1655;p62"/>
          <p:cNvGrpSpPr/>
          <p:nvPr/>
        </p:nvGrpSpPr>
        <p:grpSpPr>
          <a:xfrm rot="-1055761">
            <a:off x="3474096" y="-696350"/>
            <a:ext cx="1242807" cy="1596505"/>
            <a:chOff x="8171371" y="1188342"/>
            <a:chExt cx="1242822" cy="1596524"/>
          </a:xfrm>
        </p:grpSpPr>
        <p:sp>
          <p:nvSpPr>
            <p:cNvPr id="1656" name="Google Shape;1656;p62"/>
            <p:cNvSpPr/>
            <p:nvPr/>
          </p:nvSpPr>
          <p:spPr>
            <a:xfrm rot="-9510901">
              <a:off x="8276507" y="2081705"/>
              <a:ext cx="667855" cy="601766"/>
            </a:xfrm>
            <a:custGeom>
              <a:avLst/>
              <a:gdLst/>
              <a:ahLst/>
              <a:cxnLst/>
              <a:rect l="l" t="t" r="r" b="b"/>
              <a:pathLst>
                <a:path w="21767" h="19613" extrusionOk="0">
                  <a:moveTo>
                    <a:pt x="8871" y="1"/>
                  </a:moveTo>
                  <a:cubicBezTo>
                    <a:pt x="0" y="1"/>
                    <a:pt x="351" y="19613"/>
                    <a:pt x="351" y="19613"/>
                  </a:cubicBezTo>
                  <a:cubicBezTo>
                    <a:pt x="351" y="19613"/>
                    <a:pt x="21766" y="1233"/>
                    <a:pt x="9491" y="32"/>
                  </a:cubicBezTo>
                  <a:cubicBezTo>
                    <a:pt x="9279" y="11"/>
                    <a:pt x="9072" y="1"/>
                    <a:pt x="8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2"/>
            <p:cNvSpPr/>
            <p:nvPr/>
          </p:nvSpPr>
          <p:spPr>
            <a:xfrm rot="-9510901">
              <a:off x="8221749" y="1787148"/>
              <a:ext cx="622292" cy="393159"/>
            </a:xfrm>
            <a:custGeom>
              <a:avLst/>
              <a:gdLst/>
              <a:ahLst/>
              <a:cxnLst/>
              <a:rect l="l" t="t" r="r" b="b"/>
              <a:pathLst>
                <a:path w="20282" h="12814" extrusionOk="0">
                  <a:moveTo>
                    <a:pt x="12386" y="0"/>
                  </a:moveTo>
                  <a:cubicBezTo>
                    <a:pt x="6228" y="0"/>
                    <a:pt x="0" y="12814"/>
                    <a:pt x="0" y="12814"/>
                  </a:cubicBezTo>
                  <a:cubicBezTo>
                    <a:pt x="4137" y="9111"/>
                    <a:pt x="20281" y="6810"/>
                    <a:pt x="16379" y="2140"/>
                  </a:cubicBezTo>
                  <a:cubicBezTo>
                    <a:pt x="15096" y="622"/>
                    <a:pt x="13743" y="0"/>
                    <a:pt x="123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2"/>
            <p:cNvSpPr/>
            <p:nvPr/>
          </p:nvSpPr>
          <p:spPr>
            <a:xfrm rot="-9510901">
              <a:off x="8544511" y="1264716"/>
              <a:ext cx="659018" cy="1275389"/>
            </a:xfrm>
            <a:custGeom>
              <a:avLst/>
              <a:gdLst/>
              <a:ahLst/>
              <a:cxnLst/>
              <a:rect l="l" t="t" r="r" b="b"/>
              <a:pathLst>
                <a:path w="21479" h="41568" extrusionOk="0">
                  <a:moveTo>
                    <a:pt x="7693" y="1"/>
                  </a:moveTo>
                  <a:cubicBezTo>
                    <a:pt x="7627" y="1"/>
                    <a:pt x="7558" y="31"/>
                    <a:pt x="7506" y="105"/>
                  </a:cubicBezTo>
                  <a:cubicBezTo>
                    <a:pt x="4103" y="5575"/>
                    <a:pt x="1902" y="12314"/>
                    <a:pt x="901" y="20153"/>
                  </a:cubicBezTo>
                  <a:cubicBezTo>
                    <a:pt x="0" y="27291"/>
                    <a:pt x="201" y="34563"/>
                    <a:pt x="467" y="41368"/>
                  </a:cubicBezTo>
                  <a:cubicBezTo>
                    <a:pt x="467" y="41468"/>
                    <a:pt x="534" y="41568"/>
                    <a:pt x="668" y="41568"/>
                  </a:cubicBezTo>
                  <a:cubicBezTo>
                    <a:pt x="768" y="41568"/>
                    <a:pt x="868" y="41501"/>
                    <a:pt x="868" y="41401"/>
                  </a:cubicBezTo>
                  <a:cubicBezTo>
                    <a:pt x="2436" y="28825"/>
                    <a:pt x="10041" y="17851"/>
                    <a:pt x="21249" y="11980"/>
                  </a:cubicBezTo>
                  <a:cubicBezTo>
                    <a:pt x="21478" y="11894"/>
                    <a:pt x="21363" y="11586"/>
                    <a:pt x="21177" y="11586"/>
                  </a:cubicBezTo>
                  <a:cubicBezTo>
                    <a:pt x="21147" y="11586"/>
                    <a:pt x="21115" y="11594"/>
                    <a:pt x="21082" y="11613"/>
                  </a:cubicBezTo>
                  <a:cubicBezTo>
                    <a:pt x="10441" y="17184"/>
                    <a:pt x="2969" y="27291"/>
                    <a:pt x="801" y="39099"/>
                  </a:cubicBezTo>
                  <a:cubicBezTo>
                    <a:pt x="568" y="32962"/>
                    <a:pt x="534" y="26524"/>
                    <a:pt x="1335" y="20219"/>
                  </a:cubicBezTo>
                  <a:cubicBezTo>
                    <a:pt x="2302" y="12447"/>
                    <a:pt x="4504" y="5742"/>
                    <a:pt x="7873" y="305"/>
                  </a:cubicBezTo>
                  <a:cubicBezTo>
                    <a:pt x="7964" y="145"/>
                    <a:pt x="7836" y="1"/>
                    <a:pt x="7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62"/>
          <p:cNvGrpSpPr/>
          <p:nvPr/>
        </p:nvGrpSpPr>
        <p:grpSpPr>
          <a:xfrm>
            <a:off x="6220317" y="1566533"/>
            <a:ext cx="2206850" cy="3593950"/>
            <a:chOff x="6357900" y="1587700"/>
            <a:chExt cx="2206850" cy="3593950"/>
          </a:xfrm>
        </p:grpSpPr>
        <p:grpSp>
          <p:nvGrpSpPr>
            <p:cNvPr id="1660" name="Google Shape;1660;p62"/>
            <p:cNvGrpSpPr/>
            <p:nvPr/>
          </p:nvGrpSpPr>
          <p:grpSpPr>
            <a:xfrm>
              <a:off x="6357900" y="1587700"/>
              <a:ext cx="2206850" cy="3593950"/>
              <a:chOff x="6357900" y="1587700"/>
              <a:chExt cx="2206850" cy="3593950"/>
            </a:xfrm>
          </p:grpSpPr>
          <p:sp>
            <p:nvSpPr>
              <p:cNvPr id="1661" name="Google Shape;1661;p62"/>
              <p:cNvSpPr/>
              <p:nvPr/>
            </p:nvSpPr>
            <p:spPr>
              <a:xfrm>
                <a:off x="6659150" y="1679625"/>
                <a:ext cx="74750" cy="267375"/>
              </a:xfrm>
              <a:custGeom>
                <a:avLst/>
                <a:gdLst/>
                <a:ahLst/>
                <a:cxnLst/>
                <a:rect l="l" t="t" r="r" b="b"/>
                <a:pathLst>
                  <a:path w="2990" h="10695" extrusionOk="0">
                    <a:moveTo>
                      <a:pt x="2740" y="1"/>
                    </a:moveTo>
                    <a:cubicBezTo>
                      <a:pt x="2662" y="1"/>
                      <a:pt x="2585" y="41"/>
                      <a:pt x="2548" y="133"/>
                    </a:cubicBezTo>
                    <a:cubicBezTo>
                      <a:pt x="1512" y="3527"/>
                      <a:pt x="667" y="6967"/>
                      <a:pt x="24" y="10444"/>
                    </a:cubicBezTo>
                    <a:cubicBezTo>
                      <a:pt x="0" y="10563"/>
                      <a:pt x="83" y="10670"/>
                      <a:pt x="191" y="10694"/>
                    </a:cubicBezTo>
                    <a:lnTo>
                      <a:pt x="226" y="10694"/>
                    </a:lnTo>
                    <a:cubicBezTo>
                      <a:pt x="333" y="10694"/>
                      <a:pt x="417" y="10635"/>
                      <a:pt x="441" y="10527"/>
                    </a:cubicBezTo>
                    <a:cubicBezTo>
                      <a:pt x="1083" y="7063"/>
                      <a:pt x="1917" y="3634"/>
                      <a:pt x="2953" y="264"/>
                    </a:cubicBezTo>
                    <a:cubicBezTo>
                      <a:pt x="2989" y="103"/>
                      <a:pt x="2864" y="1"/>
                      <a:pt x="2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2"/>
              <p:cNvSpPr/>
              <p:nvPr/>
            </p:nvSpPr>
            <p:spPr>
              <a:xfrm>
                <a:off x="6720150" y="1841875"/>
                <a:ext cx="124225" cy="129225"/>
              </a:xfrm>
              <a:custGeom>
                <a:avLst/>
                <a:gdLst/>
                <a:ahLst/>
                <a:cxnLst/>
                <a:rect l="l" t="t" r="r" b="b"/>
                <a:pathLst>
                  <a:path w="4969" h="5169" extrusionOk="0">
                    <a:moveTo>
                      <a:pt x="4651" y="0"/>
                    </a:moveTo>
                    <a:cubicBezTo>
                      <a:pt x="4595" y="0"/>
                      <a:pt x="4537" y="25"/>
                      <a:pt x="4489" y="85"/>
                    </a:cubicBezTo>
                    <a:lnTo>
                      <a:pt x="120" y="4823"/>
                    </a:lnTo>
                    <a:cubicBezTo>
                      <a:pt x="1" y="4954"/>
                      <a:pt x="84" y="5168"/>
                      <a:pt x="275" y="5168"/>
                    </a:cubicBezTo>
                    <a:cubicBezTo>
                      <a:pt x="334" y="5168"/>
                      <a:pt x="394" y="5145"/>
                      <a:pt x="429" y="5109"/>
                    </a:cubicBezTo>
                    <a:lnTo>
                      <a:pt x="4799" y="370"/>
                    </a:lnTo>
                    <a:cubicBezTo>
                      <a:pt x="4968" y="219"/>
                      <a:pt x="4817" y="0"/>
                      <a:pt x="4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2"/>
              <p:cNvSpPr/>
              <p:nvPr/>
            </p:nvSpPr>
            <p:spPr>
              <a:xfrm>
                <a:off x="6790400" y="1942275"/>
                <a:ext cx="122825" cy="68125"/>
              </a:xfrm>
              <a:custGeom>
                <a:avLst/>
                <a:gdLst/>
                <a:ahLst/>
                <a:cxnLst/>
                <a:rect l="l" t="t" r="r" b="b"/>
                <a:pathLst>
                  <a:path w="4913" h="2725" extrusionOk="0">
                    <a:moveTo>
                      <a:pt x="4617" y="1"/>
                    </a:moveTo>
                    <a:cubicBezTo>
                      <a:pt x="4588" y="1"/>
                      <a:pt x="4557" y="7"/>
                      <a:pt x="4525" y="21"/>
                    </a:cubicBezTo>
                    <a:lnTo>
                      <a:pt x="203" y="2331"/>
                    </a:lnTo>
                    <a:cubicBezTo>
                      <a:pt x="1" y="2426"/>
                      <a:pt x="72" y="2724"/>
                      <a:pt x="298" y="2724"/>
                    </a:cubicBezTo>
                    <a:cubicBezTo>
                      <a:pt x="334" y="2724"/>
                      <a:pt x="370" y="2712"/>
                      <a:pt x="394" y="2700"/>
                    </a:cubicBezTo>
                    <a:lnTo>
                      <a:pt x="4727" y="390"/>
                    </a:lnTo>
                    <a:cubicBezTo>
                      <a:pt x="4913" y="267"/>
                      <a:pt x="4804" y="1"/>
                      <a:pt x="4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2"/>
              <p:cNvSpPr/>
              <p:nvPr/>
            </p:nvSpPr>
            <p:spPr>
              <a:xfrm>
                <a:off x="6549625" y="1761900"/>
                <a:ext cx="54775" cy="190150"/>
              </a:xfrm>
              <a:custGeom>
                <a:avLst/>
                <a:gdLst/>
                <a:ahLst/>
                <a:cxnLst/>
                <a:rect l="l" t="t" r="r" b="b"/>
                <a:pathLst>
                  <a:path w="2191" h="7606" extrusionOk="0">
                    <a:moveTo>
                      <a:pt x="247" y="0"/>
                    </a:moveTo>
                    <a:cubicBezTo>
                      <a:pt x="124" y="0"/>
                      <a:pt x="0" y="99"/>
                      <a:pt x="35" y="259"/>
                    </a:cubicBezTo>
                    <a:lnTo>
                      <a:pt x="1750" y="7439"/>
                    </a:lnTo>
                    <a:cubicBezTo>
                      <a:pt x="1774" y="7534"/>
                      <a:pt x="1857" y="7605"/>
                      <a:pt x="1952" y="7605"/>
                    </a:cubicBezTo>
                    <a:lnTo>
                      <a:pt x="2000" y="7605"/>
                    </a:lnTo>
                    <a:cubicBezTo>
                      <a:pt x="2119" y="7570"/>
                      <a:pt x="2190" y="7463"/>
                      <a:pt x="2166" y="7344"/>
                    </a:cubicBezTo>
                    <a:lnTo>
                      <a:pt x="452" y="164"/>
                    </a:lnTo>
                    <a:cubicBezTo>
                      <a:pt x="422" y="50"/>
                      <a:pt x="335" y="0"/>
                      <a:pt x="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2"/>
              <p:cNvSpPr/>
              <p:nvPr/>
            </p:nvSpPr>
            <p:spPr>
              <a:xfrm>
                <a:off x="6458575" y="1848900"/>
                <a:ext cx="92825" cy="112975"/>
              </a:xfrm>
              <a:custGeom>
                <a:avLst/>
                <a:gdLst/>
                <a:ahLst/>
                <a:cxnLst/>
                <a:rect l="l" t="t" r="r" b="b"/>
                <a:pathLst>
                  <a:path w="3713" h="4519" extrusionOk="0">
                    <a:moveTo>
                      <a:pt x="276" y="1"/>
                    </a:moveTo>
                    <a:cubicBezTo>
                      <a:pt x="135" y="1"/>
                      <a:pt x="1" y="155"/>
                      <a:pt x="93" y="315"/>
                    </a:cubicBezTo>
                    <a:cubicBezTo>
                      <a:pt x="1022" y="1780"/>
                      <a:pt x="2094" y="3161"/>
                      <a:pt x="3284" y="4447"/>
                    </a:cubicBezTo>
                    <a:cubicBezTo>
                      <a:pt x="3320" y="4483"/>
                      <a:pt x="3380" y="4506"/>
                      <a:pt x="3439" y="4518"/>
                    </a:cubicBezTo>
                    <a:lnTo>
                      <a:pt x="3439" y="4506"/>
                    </a:lnTo>
                    <a:cubicBezTo>
                      <a:pt x="3630" y="4506"/>
                      <a:pt x="3713" y="4292"/>
                      <a:pt x="3594" y="4161"/>
                    </a:cubicBezTo>
                    <a:cubicBezTo>
                      <a:pt x="2427" y="2899"/>
                      <a:pt x="1367" y="1542"/>
                      <a:pt x="439" y="89"/>
                    </a:cubicBezTo>
                    <a:cubicBezTo>
                      <a:pt x="394" y="27"/>
                      <a:pt x="334"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2"/>
              <p:cNvSpPr/>
              <p:nvPr/>
            </p:nvSpPr>
            <p:spPr>
              <a:xfrm>
                <a:off x="7771175" y="1587700"/>
                <a:ext cx="793575" cy="729875"/>
              </a:xfrm>
              <a:custGeom>
                <a:avLst/>
                <a:gdLst/>
                <a:ahLst/>
                <a:cxnLst/>
                <a:rect l="l" t="t" r="r" b="b"/>
                <a:pathLst>
                  <a:path w="31743" h="29195" extrusionOk="0">
                    <a:moveTo>
                      <a:pt x="15872" y="0"/>
                    </a:moveTo>
                    <a:cubicBezTo>
                      <a:pt x="7109" y="0"/>
                      <a:pt x="1" y="5834"/>
                      <a:pt x="1" y="13049"/>
                    </a:cubicBezTo>
                    <a:cubicBezTo>
                      <a:pt x="1" y="16645"/>
                      <a:pt x="1775" y="19896"/>
                      <a:pt x="4644" y="22265"/>
                    </a:cubicBezTo>
                    <a:cubicBezTo>
                      <a:pt x="6859" y="24087"/>
                      <a:pt x="6835" y="27492"/>
                      <a:pt x="4478" y="29135"/>
                    </a:cubicBezTo>
                    <a:cubicBezTo>
                      <a:pt x="4442" y="29159"/>
                      <a:pt x="4418" y="29171"/>
                      <a:pt x="4382" y="29194"/>
                    </a:cubicBezTo>
                    <a:cubicBezTo>
                      <a:pt x="4382" y="29194"/>
                      <a:pt x="8609" y="28909"/>
                      <a:pt x="11895" y="26765"/>
                    </a:cubicBezTo>
                    <a:cubicBezTo>
                      <a:pt x="12594" y="26292"/>
                      <a:pt x="13410" y="26042"/>
                      <a:pt x="14237" y="26042"/>
                    </a:cubicBezTo>
                    <a:cubicBezTo>
                      <a:pt x="14325" y="26042"/>
                      <a:pt x="14414" y="26045"/>
                      <a:pt x="14503" y="26051"/>
                    </a:cubicBezTo>
                    <a:cubicBezTo>
                      <a:pt x="14955" y="26087"/>
                      <a:pt x="15407" y="26099"/>
                      <a:pt x="15872" y="26099"/>
                    </a:cubicBezTo>
                    <a:cubicBezTo>
                      <a:pt x="24647" y="26099"/>
                      <a:pt x="31743" y="20253"/>
                      <a:pt x="31743" y="13049"/>
                    </a:cubicBezTo>
                    <a:cubicBezTo>
                      <a:pt x="31743" y="5834"/>
                      <a:pt x="24647" y="0"/>
                      <a:pt x="158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2"/>
              <p:cNvSpPr/>
              <p:nvPr/>
            </p:nvSpPr>
            <p:spPr>
              <a:xfrm>
                <a:off x="7853625" y="1626700"/>
                <a:ext cx="628075" cy="533125"/>
              </a:xfrm>
              <a:custGeom>
                <a:avLst/>
                <a:gdLst/>
                <a:ahLst/>
                <a:cxnLst/>
                <a:rect l="l" t="t" r="r" b="b"/>
                <a:pathLst>
                  <a:path w="25123" h="21325" extrusionOk="0">
                    <a:moveTo>
                      <a:pt x="12967" y="2048"/>
                    </a:moveTo>
                    <a:cubicBezTo>
                      <a:pt x="13550" y="2072"/>
                      <a:pt x="14122" y="2143"/>
                      <a:pt x="14705" y="2250"/>
                    </a:cubicBezTo>
                    <a:cubicBezTo>
                      <a:pt x="14479" y="2357"/>
                      <a:pt x="14276" y="2476"/>
                      <a:pt x="14074" y="2619"/>
                    </a:cubicBezTo>
                    <a:cubicBezTo>
                      <a:pt x="13717" y="2405"/>
                      <a:pt x="13336" y="2215"/>
                      <a:pt x="12955" y="2048"/>
                    </a:cubicBezTo>
                    <a:close/>
                    <a:moveTo>
                      <a:pt x="5823" y="2429"/>
                    </a:moveTo>
                    <a:cubicBezTo>
                      <a:pt x="5073" y="2881"/>
                      <a:pt x="4370" y="3405"/>
                      <a:pt x="3727" y="3989"/>
                    </a:cubicBezTo>
                    <a:cubicBezTo>
                      <a:pt x="4323" y="3358"/>
                      <a:pt x="5037" y="2822"/>
                      <a:pt x="5811" y="2429"/>
                    </a:cubicBezTo>
                    <a:close/>
                    <a:moveTo>
                      <a:pt x="14122" y="3143"/>
                    </a:moveTo>
                    <a:cubicBezTo>
                      <a:pt x="15086" y="3750"/>
                      <a:pt x="15931" y="4536"/>
                      <a:pt x="16598" y="5465"/>
                    </a:cubicBezTo>
                    <a:lnTo>
                      <a:pt x="16670" y="5584"/>
                    </a:lnTo>
                    <a:cubicBezTo>
                      <a:pt x="15979" y="5298"/>
                      <a:pt x="15265" y="5108"/>
                      <a:pt x="14526" y="5001"/>
                    </a:cubicBezTo>
                    <a:cubicBezTo>
                      <a:pt x="14200" y="4862"/>
                      <a:pt x="13848" y="4789"/>
                      <a:pt x="13492" y="4789"/>
                    </a:cubicBezTo>
                    <a:cubicBezTo>
                      <a:pt x="13420" y="4789"/>
                      <a:pt x="13348" y="4792"/>
                      <a:pt x="13276" y="4798"/>
                    </a:cubicBezTo>
                    <a:cubicBezTo>
                      <a:pt x="13360" y="4155"/>
                      <a:pt x="13657" y="3572"/>
                      <a:pt x="14122" y="3143"/>
                    </a:cubicBezTo>
                    <a:close/>
                    <a:moveTo>
                      <a:pt x="11038" y="5620"/>
                    </a:moveTo>
                    <a:lnTo>
                      <a:pt x="10978" y="5667"/>
                    </a:lnTo>
                    <a:lnTo>
                      <a:pt x="10919" y="5655"/>
                    </a:lnTo>
                    <a:lnTo>
                      <a:pt x="11038" y="5620"/>
                    </a:lnTo>
                    <a:close/>
                    <a:moveTo>
                      <a:pt x="16610" y="2347"/>
                    </a:moveTo>
                    <a:cubicBezTo>
                      <a:pt x="17455" y="2388"/>
                      <a:pt x="18275" y="2625"/>
                      <a:pt x="19015" y="3024"/>
                    </a:cubicBezTo>
                    <a:cubicBezTo>
                      <a:pt x="20230" y="3703"/>
                      <a:pt x="21206" y="4727"/>
                      <a:pt x="21837" y="5965"/>
                    </a:cubicBezTo>
                    <a:cubicBezTo>
                      <a:pt x="20417" y="4343"/>
                      <a:pt x="18620" y="3110"/>
                      <a:pt x="16610" y="2347"/>
                    </a:cubicBezTo>
                    <a:close/>
                    <a:moveTo>
                      <a:pt x="12812" y="5334"/>
                    </a:moveTo>
                    <a:lnTo>
                      <a:pt x="12812" y="5334"/>
                    </a:lnTo>
                    <a:cubicBezTo>
                      <a:pt x="12800" y="5644"/>
                      <a:pt x="12812" y="5965"/>
                      <a:pt x="12848" y="6275"/>
                    </a:cubicBezTo>
                    <a:cubicBezTo>
                      <a:pt x="12419" y="6072"/>
                      <a:pt x="11978" y="5917"/>
                      <a:pt x="11526" y="5798"/>
                    </a:cubicBezTo>
                    <a:lnTo>
                      <a:pt x="11538" y="5798"/>
                    </a:lnTo>
                    <a:cubicBezTo>
                      <a:pt x="11836" y="5608"/>
                      <a:pt x="12157" y="5453"/>
                      <a:pt x="12502" y="5346"/>
                    </a:cubicBezTo>
                    <a:lnTo>
                      <a:pt x="12812" y="5334"/>
                    </a:lnTo>
                    <a:close/>
                    <a:moveTo>
                      <a:pt x="9169" y="1650"/>
                    </a:moveTo>
                    <a:cubicBezTo>
                      <a:pt x="9579" y="1650"/>
                      <a:pt x="9987" y="1680"/>
                      <a:pt x="10395" y="1738"/>
                    </a:cubicBezTo>
                    <a:cubicBezTo>
                      <a:pt x="6799" y="2274"/>
                      <a:pt x="3501" y="4262"/>
                      <a:pt x="1882" y="7168"/>
                    </a:cubicBezTo>
                    <a:cubicBezTo>
                      <a:pt x="1942" y="7025"/>
                      <a:pt x="1989" y="6894"/>
                      <a:pt x="2037" y="6739"/>
                    </a:cubicBezTo>
                    <a:lnTo>
                      <a:pt x="2049" y="6751"/>
                    </a:lnTo>
                    <a:cubicBezTo>
                      <a:pt x="2430" y="6084"/>
                      <a:pt x="2894" y="5477"/>
                      <a:pt x="3418" y="4917"/>
                    </a:cubicBezTo>
                    <a:cubicBezTo>
                      <a:pt x="4751" y="3524"/>
                      <a:pt x="6359" y="2429"/>
                      <a:pt x="8133" y="1714"/>
                    </a:cubicBezTo>
                    <a:cubicBezTo>
                      <a:pt x="8480" y="1671"/>
                      <a:pt x="8825" y="1650"/>
                      <a:pt x="9169" y="1650"/>
                    </a:cubicBezTo>
                    <a:close/>
                    <a:moveTo>
                      <a:pt x="14758" y="420"/>
                    </a:moveTo>
                    <a:cubicBezTo>
                      <a:pt x="15117" y="420"/>
                      <a:pt x="15477" y="431"/>
                      <a:pt x="15836" y="452"/>
                    </a:cubicBezTo>
                    <a:cubicBezTo>
                      <a:pt x="18146" y="583"/>
                      <a:pt x="19991" y="1155"/>
                      <a:pt x="21325" y="2119"/>
                    </a:cubicBezTo>
                    <a:cubicBezTo>
                      <a:pt x="22956" y="3298"/>
                      <a:pt x="23754" y="5155"/>
                      <a:pt x="23325" y="6739"/>
                    </a:cubicBezTo>
                    <a:cubicBezTo>
                      <a:pt x="23254" y="7001"/>
                      <a:pt x="23147" y="7263"/>
                      <a:pt x="23004" y="7513"/>
                    </a:cubicBezTo>
                    <a:cubicBezTo>
                      <a:pt x="22920" y="7382"/>
                      <a:pt x="22837" y="7251"/>
                      <a:pt x="22754" y="7132"/>
                    </a:cubicBezTo>
                    <a:cubicBezTo>
                      <a:pt x="22206" y="5239"/>
                      <a:pt x="20932" y="3631"/>
                      <a:pt x="19217" y="2667"/>
                    </a:cubicBezTo>
                    <a:cubicBezTo>
                      <a:pt x="18411" y="2227"/>
                      <a:pt x="17385" y="1928"/>
                      <a:pt x="16380" y="1928"/>
                    </a:cubicBezTo>
                    <a:cubicBezTo>
                      <a:pt x="16079" y="1928"/>
                      <a:pt x="15781" y="1955"/>
                      <a:pt x="15491" y="2012"/>
                    </a:cubicBezTo>
                    <a:cubicBezTo>
                      <a:pt x="14466" y="1741"/>
                      <a:pt x="13408" y="1605"/>
                      <a:pt x="12344" y="1605"/>
                    </a:cubicBezTo>
                    <a:cubicBezTo>
                      <a:pt x="12147" y="1605"/>
                      <a:pt x="11949" y="1610"/>
                      <a:pt x="11752" y="1619"/>
                    </a:cubicBezTo>
                    <a:cubicBezTo>
                      <a:pt x="11002" y="1393"/>
                      <a:pt x="10228" y="1274"/>
                      <a:pt x="9454" y="1238"/>
                    </a:cubicBezTo>
                    <a:cubicBezTo>
                      <a:pt x="11171" y="693"/>
                      <a:pt x="12962" y="420"/>
                      <a:pt x="14758" y="420"/>
                    </a:cubicBezTo>
                    <a:close/>
                    <a:moveTo>
                      <a:pt x="13229" y="5322"/>
                    </a:moveTo>
                    <a:cubicBezTo>
                      <a:pt x="13622" y="5322"/>
                      <a:pt x="14014" y="5346"/>
                      <a:pt x="14407" y="5405"/>
                    </a:cubicBezTo>
                    <a:cubicBezTo>
                      <a:pt x="14574" y="5477"/>
                      <a:pt x="14729" y="5584"/>
                      <a:pt x="14872" y="5703"/>
                    </a:cubicBezTo>
                    <a:cubicBezTo>
                      <a:pt x="15574" y="6310"/>
                      <a:pt x="15669" y="7191"/>
                      <a:pt x="15515" y="8132"/>
                    </a:cubicBezTo>
                    <a:cubicBezTo>
                      <a:pt x="14860" y="7477"/>
                      <a:pt x="14122" y="6929"/>
                      <a:pt x="13300" y="6501"/>
                    </a:cubicBezTo>
                    <a:lnTo>
                      <a:pt x="13312" y="6501"/>
                    </a:lnTo>
                    <a:cubicBezTo>
                      <a:pt x="13252" y="6108"/>
                      <a:pt x="13217" y="5715"/>
                      <a:pt x="13229" y="5322"/>
                    </a:cubicBezTo>
                    <a:close/>
                    <a:moveTo>
                      <a:pt x="10073" y="5965"/>
                    </a:moveTo>
                    <a:cubicBezTo>
                      <a:pt x="10252" y="5977"/>
                      <a:pt x="10419" y="6001"/>
                      <a:pt x="10585" y="6025"/>
                    </a:cubicBezTo>
                    <a:cubicBezTo>
                      <a:pt x="10478" y="6120"/>
                      <a:pt x="10371" y="6239"/>
                      <a:pt x="10288" y="6358"/>
                    </a:cubicBezTo>
                    <a:cubicBezTo>
                      <a:pt x="9716" y="7072"/>
                      <a:pt x="9395" y="7894"/>
                      <a:pt x="9121" y="8715"/>
                    </a:cubicBezTo>
                    <a:lnTo>
                      <a:pt x="9002" y="8703"/>
                    </a:lnTo>
                    <a:cubicBezTo>
                      <a:pt x="8252" y="8572"/>
                      <a:pt x="7502" y="8513"/>
                      <a:pt x="6752" y="8513"/>
                    </a:cubicBezTo>
                    <a:lnTo>
                      <a:pt x="6740" y="8513"/>
                    </a:lnTo>
                    <a:cubicBezTo>
                      <a:pt x="7621" y="7394"/>
                      <a:pt x="8776" y="6525"/>
                      <a:pt x="10073" y="5965"/>
                    </a:cubicBezTo>
                    <a:close/>
                    <a:moveTo>
                      <a:pt x="15491" y="2429"/>
                    </a:moveTo>
                    <a:cubicBezTo>
                      <a:pt x="15622" y="2465"/>
                      <a:pt x="15765" y="2512"/>
                      <a:pt x="15896" y="2548"/>
                    </a:cubicBezTo>
                    <a:cubicBezTo>
                      <a:pt x="18515" y="3393"/>
                      <a:pt x="20789" y="5060"/>
                      <a:pt x="22373" y="7310"/>
                    </a:cubicBezTo>
                    <a:cubicBezTo>
                      <a:pt x="22456" y="7596"/>
                      <a:pt x="22516" y="7870"/>
                      <a:pt x="22563" y="8156"/>
                    </a:cubicBezTo>
                    <a:cubicBezTo>
                      <a:pt x="22170" y="8596"/>
                      <a:pt x="21694" y="8977"/>
                      <a:pt x="21170" y="9263"/>
                    </a:cubicBezTo>
                    <a:cubicBezTo>
                      <a:pt x="20551" y="8275"/>
                      <a:pt x="19753" y="7429"/>
                      <a:pt x="18801" y="6751"/>
                    </a:cubicBezTo>
                    <a:cubicBezTo>
                      <a:pt x="18348" y="6429"/>
                      <a:pt x="17872" y="6144"/>
                      <a:pt x="17372" y="5894"/>
                    </a:cubicBezTo>
                    <a:cubicBezTo>
                      <a:pt x="17241" y="5667"/>
                      <a:pt x="17098" y="5441"/>
                      <a:pt x="16943" y="5227"/>
                    </a:cubicBezTo>
                    <a:cubicBezTo>
                      <a:pt x="16277" y="4286"/>
                      <a:pt x="15431" y="3489"/>
                      <a:pt x="14467" y="2869"/>
                    </a:cubicBezTo>
                    <a:cubicBezTo>
                      <a:pt x="14776" y="2655"/>
                      <a:pt x="15122" y="2512"/>
                      <a:pt x="15491" y="2429"/>
                    </a:cubicBezTo>
                    <a:close/>
                    <a:moveTo>
                      <a:pt x="9157" y="5941"/>
                    </a:moveTo>
                    <a:cubicBezTo>
                      <a:pt x="7990" y="6572"/>
                      <a:pt x="6990" y="7465"/>
                      <a:pt x="6204" y="8525"/>
                    </a:cubicBezTo>
                    <a:cubicBezTo>
                      <a:pt x="5049" y="8584"/>
                      <a:pt x="3775" y="8811"/>
                      <a:pt x="2656" y="9406"/>
                    </a:cubicBezTo>
                    <a:cubicBezTo>
                      <a:pt x="3989" y="7394"/>
                      <a:pt x="6525" y="6025"/>
                      <a:pt x="9157" y="5941"/>
                    </a:cubicBezTo>
                    <a:close/>
                    <a:moveTo>
                      <a:pt x="11086" y="6120"/>
                    </a:moveTo>
                    <a:cubicBezTo>
                      <a:pt x="11728" y="6263"/>
                      <a:pt x="12336" y="6477"/>
                      <a:pt x="12919" y="6775"/>
                    </a:cubicBezTo>
                    <a:cubicBezTo>
                      <a:pt x="13014" y="7322"/>
                      <a:pt x="13133" y="7882"/>
                      <a:pt x="13252" y="8418"/>
                    </a:cubicBezTo>
                    <a:cubicBezTo>
                      <a:pt x="13360" y="8870"/>
                      <a:pt x="13455" y="9299"/>
                      <a:pt x="13526" y="9715"/>
                    </a:cubicBezTo>
                    <a:cubicBezTo>
                      <a:pt x="13026" y="9608"/>
                      <a:pt x="12526" y="9477"/>
                      <a:pt x="12038" y="9358"/>
                    </a:cubicBezTo>
                    <a:cubicBezTo>
                      <a:pt x="11216" y="9168"/>
                      <a:pt x="10383" y="8953"/>
                      <a:pt x="9550" y="8799"/>
                    </a:cubicBezTo>
                    <a:cubicBezTo>
                      <a:pt x="9800" y="8013"/>
                      <a:pt x="10109" y="7275"/>
                      <a:pt x="10609" y="6608"/>
                    </a:cubicBezTo>
                    <a:cubicBezTo>
                      <a:pt x="10752" y="6429"/>
                      <a:pt x="10919" y="6275"/>
                      <a:pt x="11086" y="6120"/>
                    </a:cubicBezTo>
                    <a:close/>
                    <a:moveTo>
                      <a:pt x="13395" y="7025"/>
                    </a:moveTo>
                    <a:lnTo>
                      <a:pt x="13395" y="7025"/>
                    </a:lnTo>
                    <a:cubicBezTo>
                      <a:pt x="14145" y="7453"/>
                      <a:pt x="14836" y="8001"/>
                      <a:pt x="15431" y="8644"/>
                    </a:cubicBezTo>
                    <a:cubicBezTo>
                      <a:pt x="15324" y="9096"/>
                      <a:pt x="15181" y="9573"/>
                      <a:pt x="15050" y="10013"/>
                    </a:cubicBezTo>
                    <a:cubicBezTo>
                      <a:pt x="14681" y="9965"/>
                      <a:pt x="14324" y="9882"/>
                      <a:pt x="13967" y="9811"/>
                    </a:cubicBezTo>
                    <a:cubicBezTo>
                      <a:pt x="13967" y="9799"/>
                      <a:pt x="13967" y="9787"/>
                      <a:pt x="13955" y="9775"/>
                    </a:cubicBezTo>
                    <a:cubicBezTo>
                      <a:pt x="13883" y="9311"/>
                      <a:pt x="13764" y="8811"/>
                      <a:pt x="13657" y="8334"/>
                    </a:cubicBezTo>
                    <a:cubicBezTo>
                      <a:pt x="13562" y="7894"/>
                      <a:pt x="13467" y="7453"/>
                      <a:pt x="13395" y="7025"/>
                    </a:cubicBezTo>
                    <a:close/>
                    <a:moveTo>
                      <a:pt x="17749" y="6577"/>
                    </a:moveTo>
                    <a:lnTo>
                      <a:pt x="17749" y="6577"/>
                    </a:lnTo>
                    <a:cubicBezTo>
                      <a:pt x="18020" y="6730"/>
                      <a:pt x="18291" y="6907"/>
                      <a:pt x="18551" y="7096"/>
                    </a:cubicBezTo>
                    <a:cubicBezTo>
                      <a:pt x="19444" y="7727"/>
                      <a:pt x="20194" y="8537"/>
                      <a:pt x="20789" y="9454"/>
                    </a:cubicBezTo>
                    <a:cubicBezTo>
                      <a:pt x="20134" y="9751"/>
                      <a:pt x="19432" y="9965"/>
                      <a:pt x="18729" y="10085"/>
                    </a:cubicBezTo>
                    <a:cubicBezTo>
                      <a:pt x="18599" y="8876"/>
                      <a:pt x="18268" y="7679"/>
                      <a:pt x="17749" y="6577"/>
                    </a:cubicBezTo>
                    <a:close/>
                    <a:moveTo>
                      <a:pt x="11764" y="2060"/>
                    </a:moveTo>
                    <a:cubicBezTo>
                      <a:pt x="12455" y="2274"/>
                      <a:pt x="13121" y="2560"/>
                      <a:pt x="13741" y="2917"/>
                    </a:cubicBezTo>
                    <a:cubicBezTo>
                      <a:pt x="13229" y="3441"/>
                      <a:pt x="12919" y="4120"/>
                      <a:pt x="12848" y="4846"/>
                    </a:cubicBezTo>
                    <a:cubicBezTo>
                      <a:pt x="12705" y="4870"/>
                      <a:pt x="12562" y="4905"/>
                      <a:pt x="12431" y="4941"/>
                    </a:cubicBezTo>
                    <a:cubicBezTo>
                      <a:pt x="12217" y="4965"/>
                      <a:pt x="12014" y="4989"/>
                      <a:pt x="11800" y="5024"/>
                    </a:cubicBezTo>
                    <a:cubicBezTo>
                      <a:pt x="11181" y="5120"/>
                      <a:pt x="10574" y="5298"/>
                      <a:pt x="10002" y="5536"/>
                    </a:cubicBezTo>
                    <a:cubicBezTo>
                      <a:pt x="9810" y="5523"/>
                      <a:pt x="9617" y="5516"/>
                      <a:pt x="9425" y="5516"/>
                    </a:cubicBezTo>
                    <a:cubicBezTo>
                      <a:pt x="6272" y="5516"/>
                      <a:pt x="3173" y="7324"/>
                      <a:pt x="1894" y="9894"/>
                    </a:cubicBezTo>
                    <a:cubicBezTo>
                      <a:pt x="1787" y="9965"/>
                      <a:pt x="1691" y="10049"/>
                      <a:pt x="1596" y="10144"/>
                    </a:cubicBezTo>
                    <a:cubicBezTo>
                      <a:pt x="1561" y="9799"/>
                      <a:pt x="1549" y="9454"/>
                      <a:pt x="1561" y="9108"/>
                    </a:cubicBezTo>
                    <a:cubicBezTo>
                      <a:pt x="1668" y="8692"/>
                      <a:pt x="1811" y="8299"/>
                      <a:pt x="1977" y="7906"/>
                    </a:cubicBezTo>
                    <a:cubicBezTo>
                      <a:pt x="3549" y="4524"/>
                      <a:pt x="7597" y="2274"/>
                      <a:pt x="11764" y="2060"/>
                    </a:cubicBezTo>
                    <a:close/>
                    <a:moveTo>
                      <a:pt x="15765" y="9037"/>
                    </a:moveTo>
                    <a:cubicBezTo>
                      <a:pt x="16062" y="9394"/>
                      <a:pt x="16336" y="9787"/>
                      <a:pt x="16562" y="10192"/>
                    </a:cubicBezTo>
                    <a:cubicBezTo>
                      <a:pt x="16193" y="10168"/>
                      <a:pt x="15836" y="10132"/>
                      <a:pt x="15467" y="10085"/>
                    </a:cubicBezTo>
                    <a:lnTo>
                      <a:pt x="15479" y="10085"/>
                    </a:lnTo>
                    <a:cubicBezTo>
                      <a:pt x="15574" y="9739"/>
                      <a:pt x="15669" y="9394"/>
                      <a:pt x="15765" y="9037"/>
                    </a:cubicBezTo>
                    <a:close/>
                    <a:moveTo>
                      <a:pt x="15360" y="5596"/>
                    </a:moveTo>
                    <a:lnTo>
                      <a:pt x="15360" y="5596"/>
                    </a:lnTo>
                    <a:cubicBezTo>
                      <a:pt x="15955" y="5751"/>
                      <a:pt x="16527" y="5953"/>
                      <a:pt x="17074" y="6215"/>
                    </a:cubicBezTo>
                    <a:cubicBezTo>
                      <a:pt x="17753" y="7429"/>
                      <a:pt x="18170" y="8763"/>
                      <a:pt x="18313" y="10156"/>
                    </a:cubicBezTo>
                    <a:cubicBezTo>
                      <a:pt x="17896" y="10204"/>
                      <a:pt x="17479" y="10216"/>
                      <a:pt x="17051" y="10216"/>
                    </a:cubicBezTo>
                    <a:cubicBezTo>
                      <a:pt x="16729" y="9608"/>
                      <a:pt x="16336" y="9037"/>
                      <a:pt x="15884" y="8525"/>
                    </a:cubicBezTo>
                    <a:cubicBezTo>
                      <a:pt x="16086" y="7453"/>
                      <a:pt x="16086" y="6394"/>
                      <a:pt x="15360" y="5596"/>
                    </a:cubicBezTo>
                    <a:close/>
                    <a:moveTo>
                      <a:pt x="1180" y="8608"/>
                    </a:moveTo>
                    <a:cubicBezTo>
                      <a:pt x="1156" y="8751"/>
                      <a:pt x="1144" y="8906"/>
                      <a:pt x="1144" y="9049"/>
                    </a:cubicBezTo>
                    <a:cubicBezTo>
                      <a:pt x="989" y="9620"/>
                      <a:pt x="929" y="10216"/>
                      <a:pt x="965" y="10811"/>
                    </a:cubicBezTo>
                    <a:cubicBezTo>
                      <a:pt x="834" y="10978"/>
                      <a:pt x="715" y="11156"/>
                      <a:pt x="608" y="11347"/>
                    </a:cubicBezTo>
                    <a:cubicBezTo>
                      <a:pt x="668" y="10406"/>
                      <a:pt x="858" y="9489"/>
                      <a:pt x="1180" y="8608"/>
                    </a:cubicBezTo>
                    <a:close/>
                    <a:moveTo>
                      <a:pt x="22635" y="8692"/>
                    </a:moveTo>
                    <a:lnTo>
                      <a:pt x="22635" y="8692"/>
                    </a:lnTo>
                    <a:cubicBezTo>
                      <a:pt x="22742" y="9823"/>
                      <a:pt x="22587" y="10954"/>
                      <a:pt x="22158" y="12013"/>
                    </a:cubicBezTo>
                    <a:lnTo>
                      <a:pt x="22146" y="11882"/>
                    </a:lnTo>
                    <a:cubicBezTo>
                      <a:pt x="22015" y="11085"/>
                      <a:pt x="21765" y="10323"/>
                      <a:pt x="21373" y="9620"/>
                    </a:cubicBezTo>
                    <a:cubicBezTo>
                      <a:pt x="21837" y="9370"/>
                      <a:pt x="22254" y="9061"/>
                      <a:pt x="22635" y="8692"/>
                    </a:cubicBezTo>
                    <a:close/>
                    <a:moveTo>
                      <a:pt x="5906" y="8965"/>
                    </a:moveTo>
                    <a:cubicBezTo>
                      <a:pt x="4847" y="10597"/>
                      <a:pt x="4406" y="12478"/>
                      <a:pt x="4656" y="14204"/>
                    </a:cubicBezTo>
                    <a:cubicBezTo>
                      <a:pt x="4049" y="14180"/>
                      <a:pt x="3454" y="13966"/>
                      <a:pt x="2954" y="13609"/>
                    </a:cubicBezTo>
                    <a:cubicBezTo>
                      <a:pt x="2573" y="13085"/>
                      <a:pt x="2251" y="12513"/>
                      <a:pt x="2013" y="11906"/>
                    </a:cubicBezTo>
                    <a:cubicBezTo>
                      <a:pt x="1942" y="11716"/>
                      <a:pt x="1870" y="11513"/>
                      <a:pt x="1811" y="11311"/>
                    </a:cubicBezTo>
                    <a:cubicBezTo>
                      <a:pt x="1822" y="11287"/>
                      <a:pt x="1834" y="11275"/>
                      <a:pt x="1834" y="11251"/>
                    </a:cubicBezTo>
                    <a:cubicBezTo>
                      <a:pt x="1930" y="10870"/>
                      <a:pt x="2061" y="10513"/>
                      <a:pt x="2227" y="10168"/>
                    </a:cubicBezTo>
                    <a:cubicBezTo>
                      <a:pt x="3311" y="9370"/>
                      <a:pt x="4656" y="9049"/>
                      <a:pt x="5906" y="8965"/>
                    </a:cubicBezTo>
                    <a:close/>
                    <a:moveTo>
                      <a:pt x="6639" y="8940"/>
                    </a:moveTo>
                    <a:cubicBezTo>
                      <a:pt x="7403" y="8940"/>
                      <a:pt x="8166" y="9000"/>
                      <a:pt x="8930" y="9120"/>
                    </a:cubicBezTo>
                    <a:lnTo>
                      <a:pt x="9002" y="9132"/>
                    </a:lnTo>
                    <a:lnTo>
                      <a:pt x="8847" y="9632"/>
                    </a:lnTo>
                    <a:cubicBezTo>
                      <a:pt x="8728" y="10073"/>
                      <a:pt x="8585" y="10537"/>
                      <a:pt x="8430" y="10966"/>
                    </a:cubicBezTo>
                    <a:cubicBezTo>
                      <a:pt x="8109" y="11859"/>
                      <a:pt x="7156" y="13942"/>
                      <a:pt x="5156" y="14204"/>
                    </a:cubicBezTo>
                    <a:lnTo>
                      <a:pt x="5085" y="14204"/>
                    </a:lnTo>
                    <a:cubicBezTo>
                      <a:pt x="4823" y="12537"/>
                      <a:pt x="5251" y="10716"/>
                      <a:pt x="6287" y="9144"/>
                    </a:cubicBezTo>
                    <a:cubicBezTo>
                      <a:pt x="6335" y="9073"/>
                      <a:pt x="6383" y="9013"/>
                      <a:pt x="6430" y="8942"/>
                    </a:cubicBezTo>
                    <a:cubicBezTo>
                      <a:pt x="6500" y="8941"/>
                      <a:pt x="6569" y="8940"/>
                      <a:pt x="6639" y="8940"/>
                    </a:cubicBezTo>
                    <a:close/>
                    <a:moveTo>
                      <a:pt x="18348" y="10573"/>
                    </a:moveTo>
                    <a:cubicBezTo>
                      <a:pt x="18432" y="11894"/>
                      <a:pt x="18289" y="13216"/>
                      <a:pt x="17944" y="14490"/>
                    </a:cubicBezTo>
                    <a:cubicBezTo>
                      <a:pt x="17979" y="14145"/>
                      <a:pt x="17991" y="13811"/>
                      <a:pt x="17967" y="13466"/>
                    </a:cubicBezTo>
                    <a:cubicBezTo>
                      <a:pt x="17920" y="12490"/>
                      <a:pt x="17682" y="11525"/>
                      <a:pt x="17265" y="10632"/>
                    </a:cubicBezTo>
                    <a:cubicBezTo>
                      <a:pt x="17622" y="10632"/>
                      <a:pt x="17991" y="10620"/>
                      <a:pt x="18348" y="10573"/>
                    </a:cubicBezTo>
                    <a:close/>
                    <a:moveTo>
                      <a:pt x="3608" y="14430"/>
                    </a:moveTo>
                    <a:lnTo>
                      <a:pt x="3608" y="14430"/>
                    </a:lnTo>
                    <a:cubicBezTo>
                      <a:pt x="3977" y="14561"/>
                      <a:pt x="4358" y="14633"/>
                      <a:pt x="4739" y="14633"/>
                    </a:cubicBezTo>
                    <a:cubicBezTo>
                      <a:pt x="4751" y="14692"/>
                      <a:pt x="4763" y="14752"/>
                      <a:pt x="4775" y="14811"/>
                    </a:cubicBezTo>
                    <a:cubicBezTo>
                      <a:pt x="4859" y="15121"/>
                      <a:pt x="4954" y="15430"/>
                      <a:pt x="5073" y="15740"/>
                    </a:cubicBezTo>
                    <a:cubicBezTo>
                      <a:pt x="4549" y="15347"/>
                      <a:pt x="4049" y="14907"/>
                      <a:pt x="3608" y="14430"/>
                    </a:cubicBezTo>
                    <a:close/>
                    <a:moveTo>
                      <a:pt x="15336" y="10489"/>
                    </a:moveTo>
                    <a:cubicBezTo>
                      <a:pt x="15824" y="10561"/>
                      <a:pt x="16312" y="10608"/>
                      <a:pt x="16801" y="10632"/>
                    </a:cubicBezTo>
                    <a:cubicBezTo>
                      <a:pt x="17241" y="11513"/>
                      <a:pt x="17503" y="12490"/>
                      <a:pt x="17551" y="13478"/>
                    </a:cubicBezTo>
                    <a:cubicBezTo>
                      <a:pt x="17598" y="14502"/>
                      <a:pt x="17408" y="15526"/>
                      <a:pt x="17003" y="16454"/>
                    </a:cubicBezTo>
                    <a:cubicBezTo>
                      <a:pt x="16169" y="16014"/>
                      <a:pt x="15527" y="15264"/>
                      <a:pt x="15205" y="14371"/>
                    </a:cubicBezTo>
                    <a:cubicBezTo>
                      <a:pt x="14848" y="13311"/>
                      <a:pt x="14884" y="12061"/>
                      <a:pt x="15336" y="10489"/>
                    </a:cubicBezTo>
                    <a:close/>
                    <a:moveTo>
                      <a:pt x="20992" y="9811"/>
                    </a:moveTo>
                    <a:cubicBezTo>
                      <a:pt x="21361" y="10466"/>
                      <a:pt x="21599" y="11192"/>
                      <a:pt x="21730" y="11942"/>
                    </a:cubicBezTo>
                    <a:cubicBezTo>
                      <a:pt x="21765" y="12228"/>
                      <a:pt x="21789" y="12525"/>
                      <a:pt x="21777" y="12823"/>
                    </a:cubicBezTo>
                    <a:cubicBezTo>
                      <a:pt x="20896" y="14418"/>
                      <a:pt x="19408" y="15764"/>
                      <a:pt x="17610" y="16693"/>
                    </a:cubicBezTo>
                    <a:cubicBezTo>
                      <a:pt x="17848" y="16133"/>
                      <a:pt x="18063" y="15561"/>
                      <a:pt x="18241" y="14966"/>
                    </a:cubicBezTo>
                    <a:cubicBezTo>
                      <a:pt x="18692" y="13529"/>
                      <a:pt x="18859" y="12021"/>
                      <a:pt x="18766" y="10513"/>
                    </a:cubicBezTo>
                    <a:lnTo>
                      <a:pt x="18766" y="10513"/>
                    </a:lnTo>
                    <a:cubicBezTo>
                      <a:pt x="19539" y="10382"/>
                      <a:pt x="20277" y="10144"/>
                      <a:pt x="20992" y="9811"/>
                    </a:cubicBezTo>
                    <a:close/>
                    <a:moveTo>
                      <a:pt x="21623" y="13847"/>
                    </a:moveTo>
                    <a:lnTo>
                      <a:pt x="21623" y="13847"/>
                    </a:lnTo>
                    <a:cubicBezTo>
                      <a:pt x="21456" y="14526"/>
                      <a:pt x="21134" y="15169"/>
                      <a:pt x="20682" y="15704"/>
                    </a:cubicBezTo>
                    <a:cubicBezTo>
                      <a:pt x="20110" y="16395"/>
                      <a:pt x="19277" y="16800"/>
                      <a:pt x="18396" y="16800"/>
                    </a:cubicBezTo>
                    <a:lnTo>
                      <a:pt x="18265" y="16800"/>
                    </a:lnTo>
                    <a:cubicBezTo>
                      <a:pt x="19587" y="16073"/>
                      <a:pt x="20730" y="15061"/>
                      <a:pt x="21623" y="13847"/>
                    </a:cubicBezTo>
                    <a:close/>
                    <a:moveTo>
                      <a:pt x="9407" y="9203"/>
                    </a:moveTo>
                    <a:cubicBezTo>
                      <a:pt x="10252" y="9358"/>
                      <a:pt x="11097" y="9573"/>
                      <a:pt x="11931" y="9775"/>
                    </a:cubicBezTo>
                    <a:cubicBezTo>
                      <a:pt x="12467" y="9906"/>
                      <a:pt x="13026" y="10037"/>
                      <a:pt x="13586" y="10168"/>
                    </a:cubicBezTo>
                    <a:cubicBezTo>
                      <a:pt x="13919" y="12859"/>
                      <a:pt x="12871" y="15585"/>
                      <a:pt x="10859" y="17193"/>
                    </a:cubicBezTo>
                    <a:cubicBezTo>
                      <a:pt x="10574" y="17419"/>
                      <a:pt x="10276" y="17621"/>
                      <a:pt x="9966" y="17800"/>
                    </a:cubicBezTo>
                    <a:cubicBezTo>
                      <a:pt x="8466" y="17538"/>
                      <a:pt x="7037" y="16990"/>
                      <a:pt x="5740" y="16192"/>
                    </a:cubicBezTo>
                    <a:cubicBezTo>
                      <a:pt x="5501" y="15716"/>
                      <a:pt x="5311" y="15228"/>
                      <a:pt x="5192" y="14716"/>
                    </a:cubicBezTo>
                    <a:cubicBezTo>
                      <a:pt x="5180" y="14680"/>
                      <a:pt x="5168" y="14645"/>
                      <a:pt x="5168" y="14621"/>
                    </a:cubicBezTo>
                    <a:lnTo>
                      <a:pt x="5204" y="14621"/>
                    </a:lnTo>
                    <a:cubicBezTo>
                      <a:pt x="7442" y="14323"/>
                      <a:pt x="8478" y="12061"/>
                      <a:pt x="8811" y="11108"/>
                    </a:cubicBezTo>
                    <a:cubicBezTo>
                      <a:pt x="8978" y="10656"/>
                      <a:pt x="9109" y="10192"/>
                      <a:pt x="9252" y="9751"/>
                    </a:cubicBezTo>
                    <a:cubicBezTo>
                      <a:pt x="9300" y="9561"/>
                      <a:pt x="9347" y="9382"/>
                      <a:pt x="9407" y="9203"/>
                    </a:cubicBezTo>
                    <a:close/>
                    <a:moveTo>
                      <a:pt x="14026" y="10263"/>
                    </a:moveTo>
                    <a:lnTo>
                      <a:pt x="14026" y="10263"/>
                    </a:lnTo>
                    <a:cubicBezTo>
                      <a:pt x="14324" y="10323"/>
                      <a:pt x="14622" y="10370"/>
                      <a:pt x="14919" y="10430"/>
                    </a:cubicBezTo>
                    <a:cubicBezTo>
                      <a:pt x="14443" y="12061"/>
                      <a:pt x="14407" y="13371"/>
                      <a:pt x="14800" y="14514"/>
                    </a:cubicBezTo>
                    <a:cubicBezTo>
                      <a:pt x="15157" y="15514"/>
                      <a:pt x="15872" y="16335"/>
                      <a:pt x="16812" y="16835"/>
                    </a:cubicBezTo>
                    <a:cubicBezTo>
                      <a:pt x="16765" y="16931"/>
                      <a:pt x="16717" y="17026"/>
                      <a:pt x="16670" y="17121"/>
                    </a:cubicBezTo>
                    <a:cubicBezTo>
                      <a:pt x="15233" y="17701"/>
                      <a:pt x="13703" y="17993"/>
                      <a:pt x="12165" y="17993"/>
                    </a:cubicBezTo>
                    <a:cubicBezTo>
                      <a:pt x="11652" y="17993"/>
                      <a:pt x="11138" y="17961"/>
                      <a:pt x="10627" y="17896"/>
                    </a:cubicBezTo>
                    <a:lnTo>
                      <a:pt x="10627" y="17896"/>
                    </a:lnTo>
                    <a:cubicBezTo>
                      <a:pt x="10810" y="17780"/>
                      <a:pt x="10971" y="17653"/>
                      <a:pt x="11121" y="17526"/>
                    </a:cubicBezTo>
                    <a:cubicBezTo>
                      <a:pt x="13217" y="15847"/>
                      <a:pt x="14324" y="13037"/>
                      <a:pt x="14026" y="10263"/>
                    </a:cubicBezTo>
                    <a:close/>
                    <a:moveTo>
                      <a:pt x="6180" y="16919"/>
                    </a:moveTo>
                    <a:cubicBezTo>
                      <a:pt x="7180" y="17466"/>
                      <a:pt x="8264" y="17859"/>
                      <a:pt x="9371" y="18109"/>
                    </a:cubicBezTo>
                    <a:cubicBezTo>
                      <a:pt x="8871" y="18336"/>
                      <a:pt x="8347" y="18502"/>
                      <a:pt x="7799" y="18609"/>
                    </a:cubicBezTo>
                    <a:cubicBezTo>
                      <a:pt x="7168" y="18145"/>
                      <a:pt x="6621" y="17574"/>
                      <a:pt x="6180" y="16919"/>
                    </a:cubicBezTo>
                    <a:close/>
                    <a:moveTo>
                      <a:pt x="1049" y="11442"/>
                    </a:moveTo>
                    <a:cubicBezTo>
                      <a:pt x="1096" y="11704"/>
                      <a:pt x="1168" y="11966"/>
                      <a:pt x="1275" y="12216"/>
                    </a:cubicBezTo>
                    <a:cubicBezTo>
                      <a:pt x="1561" y="12918"/>
                      <a:pt x="2049" y="13514"/>
                      <a:pt x="2668" y="13942"/>
                    </a:cubicBezTo>
                    <a:cubicBezTo>
                      <a:pt x="3430" y="14954"/>
                      <a:pt x="4358" y="15811"/>
                      <a:pt x="5418" y="16478"/>
                    </a:cubicBezTo>
                    <a:cubicBezTo>
                      <a:pt x="5871" y="17335"/>
                      <a:pt x="6490" y="18086"/>
                      <a:pt x="7240" y="18705"/>
                    </a:cubicBezTo>
                    <a:cubicBezTo>
                      <a:pt x="6905" y="18750"/>
                      <a:pt x="6568" y="18773"/>
                      <a:pt x="6233" y="18773"/>
                    </a:cubicBezTo>
                    <a:cubicBezTo>
                      <a:pt x="4998" y="18773"/>
                      <a:pt x="3789" y="18461"/>
                      <a:pt x="2787" y="17824"/>
                    </a:cubicBezTo>
                    <a:cubicBezTo>
                      <a:pt x="2453" y="17466"/>
                      <a:pt x="2144" y="17074"/>
                      <a:pt x="1882" y="16657"/>
                    </a:cubicBezTo>
                    <a:cubicBezTo>
                      <a:pt x="1108" y="15407"/>
                      <a:pt x="668" y="13966"/>
                      <a:pt x="596" y="12490"/>
                    </a:cubicBezTo>
                    <a:cubicBezTo>
                      <a:pt x="691" y="12121"/>
                      <a:pt x="846" y="11763"/>
                      <a:pt x="1049" y="11442"/>
                    </a:cubicBezTo>
                    <a:close/>
                    <a:moveTo>
                      <a:pt x="23016" y="8299"/>
                    </a:moveTo>
                    <a:lnTo>
                      <a:pt x="23016" y="8299"/>
                    </a:lnTo>
                    <a:cubicBezTo>
                      <a:pt x="24099" y="10132"/>
                      <a:pt x="24671" y="12204"/>
                      <a:pt x="24694" y="14335"/>
                    </a:cubicBezTo>
                    <a:cubicBezTo>
                      <a:pt x="24694" y="16169"/>
                      <a:pt x="23718" y="18764"/>
                      <a:pt x="21539" y="18800"/>
                    </a:cubicBezTo>
                    <a:cubicBezTo>
                      <a:pt x="21015" y="18776"/>
                      <a:pt x="20491" y="18669"/>
                      <a:pt x="19991" y="18502"/>
                    </a:cubicBezTo>
                    <a:cubicBezTo>
                      <a:pt x="19539" y="18347"/>
                      <a:pt x="19063" y="18240"/>
                      <a:pt x="18575" y="18193"/>
                    </a:cubicBezTo>
                    <a:lnTo>
                      <a:pt x="18325" y="18193"/>
                    </a:lnTo>
                    <a:cubicBezTo>
                      <a:pt x="17741" y="18193"/>
                      <a:pt x="17170" y="18312"/>
                      <a:pt x="16646" y="18538"/>
                    </a:cubicBezTo>
                    <a:cubicBezTo>
                      <a:pt x="16896" y="18121"/>
                      <a:pt x="17122" y="17705"/>
                      <a:pt x="17324" y="17288"/>
                    </a:cubicBezTo>
                    <a:lnTo>
                      <a:pt x="17634" y="17133"/>
                    </a:lnTo>
                    <a:cubicBezTo>
                      <a:pt x="17872" y="17193"/>
                      <a:pt x="18122" y="17216"/>
                      <a:pt x="18360" y="17216"/>
                    </a:cubicBezTo>
                    <a:lnTo>
                      <a:pt x="18396" y="17216"/>
                    </a:lnTo>
                    <a:cubicBezTo>
                      <a:pt x="19408" y="17216"/>
                      <a:pt x="20360" y="16764"/>
                      <a:pt x="20992" y="15978"/>
                    </a:cubicBezTo>
                    <a:cubicBezTo>
                      <a:pt x="21706" y="15121"/>
                      <a:pt x="22123" y="14049"/>
                      <a:pt x="22182" y="12930"/>
                    </a:cubicBezTo>
                    <a:cubicBezTo>
                      <a:pt x="22301" y="12740"/>
                      <a:pt x="22396" y="12549"/>
                      <a:pt x="22480" y="12335"/>
                    </a:cubicBezTo>
                    <a:cubicBezTo>
                      <a:pt x="23027" y="11073"/>
                      <a:pt x="23206" y="9668"/>
                      <a:pt x="23016" y="8299"/>
                    </a:cubicBezTo>
                    <a:close/>
                    <a:moveTo>
                      <a:pt x="16241" y="18383"/>
                    </a:moveTo>
                    <a:cubicBezTo>
                      <a:pt x="16146" y="18550"/>
                      <a:pt x="16050" y="18705"/>
                      <a:pt x="15943" y="18859"/>
                    </a:cubicBezTo>
                    <a:cubicBezTo>
                      <a:pt x="15729" y="18979"/>
                      <a:pt x="15503" y="19098"/>
                      <a:pt x="15277" y="19229"/>
                    </a:cubicBezTo>
                    <a:cubicBezTo>
                      <a:pt x="15634" y="18979"/>
                      <a:pt x="15955" y="18705"/>
                      <a:pt x="16241" y="18383"/>
                    </a:cubicBezTo>
                    <a:close/>
                    <a:moveTo>
                      <a:pt x="16253" y="17716"/>
                    </a:moveTo>
                    <a:lnTo>
                      <a:pt x="16253" y="17716"/>
                    </a:lnTo>
                    <a:cubicBezTo>
                      <a:pt x="15777" y="18347"/>
                      <a:pt x="15157" y="18871"/>
                      <a:pt x="14443" y="19240"/>
                    </a:cubicBezTo>
                    <a:cubicBezTo>
                      <a:pt x="13627" y="19668"/>
                      <a:pt x="12678" y="19880"/>
                      <a:pt x="11710" y="19880"/>
                    </a:cubicBezTo>
                    <a:cubicBezTo>
                      <a:pt x="10657" y="19880"/>
                      <a:pt x="9582" y="19630"/>
                      <a:pt x="8633" y="19133"/>
                    </a:cubicBezTo>
                    <a:cubicBezTo>
                      <a:pt x="8514" y="19074"/>
                      <a:pt x="8395" y="19002"/>
                      <a:pt x="8276" y="18931"/>
                    </a:cubicBezTo>
                    <a:cubicBezTo>
                      <a:pt x="8895" y="18776"/>
                      <a:pt x="9490" y="18538"/>
                      <a:pt x="10050" y="18240"/>
                    </a:cubicBezTo>
                    <a:cubicBezTo>
                      <a:pt x="10747" y="18360"/>
                      <a:pt x="11449" y="18419"/>
                      <a:pt x="12150" y="18419"/>
                    </a:cubicBezTo>
                    <a:cubicBezTo>
                      <a:pt x="13543" y="18419"/>
                      <a:pt x="14930" y="18184"/>
                      <a:pt x="16253" y="17716"/>
                    </a:cubicBezTo>
                    <a:close/>
                    <a:moveTo>
                      <a:pt x="3835" y="18800"/>
                    </a:moveTo>
                    <a:cubicBezTo>
                      <a:pt x="4625" y="19063"/>
                      <a:pt x="5444" y="19194"/>
                      <a:pt x="6264" y="19194"/>
                    </a:cubicBezTo>
                    <a:cubicBezTo>
                      <a:pt x="6741" y="19194"/>
                      <a:pt x="7219" y="19149"/>
                      <a:pt x="7692" y="19062"/>
                    </a:cubicBezTo>
                    <a:cubicBezTo>
                      <a:pt x="7930" y="19229"/>
                      <a:pt x="8180" y="19371"/>
                      <a:pt x="8442" y="19514"/>
                    </a:cubicBezTo>
                    <a:cubicBezTo>
                      <a:pt x="9448" y="20036"/>
                      <a:pt x="10586" y="20300"/>
                      <a:pt x="11705" y="20300"/>
                    </a:cubicBezTo>
                    <a:cubicBezTo>
                      <a:pt x="12654" y="20300"/>
                      <a:pt x="13589" y="20111"/>
                      <a:pt x="14419" y="19729"/>
                    </a:cubicBezTo>
                    <a:lnTo>
                      <a:pt x="14419" y="19729"/>
                    </a:lnTo>
                    <a:cubicBezTo>
                      <a:pt x="14181" y="19860"/>
                      <a:pt x="13955" y="19979"/>
                      <a:pt x="13717" y="20098"/>
                    </a:cubicBezTo>
                    <a:cubicBezTo>
                      <a:pt x="12578" y="20651"/>
                      <a:pt x="11309" y="20912"/>
                      <a:pt x="10021" y="20912"/>
                    </a:cubicBezTo>
                    <a:cubicBezTo>
                      <a:pt x="7821" y="20912"/>
                      <a:pt x="5570" y="20152"/>
                      <a:pt x="3835" y="18800"/>
                    </a:cubicBezTo>
                    <a:close/>
                    <a:moveTo>
                      <a:pt x="14750" y="1"/>
                    </a:moveTo>
                    <a:cubicBezTo>
                      <a:pt x="12458" y="1"/>
                      <a:pt x="10179" y="440"/>
                      <a:pt x="8049" y="1310"/>
                    </a:cubicBezTo>
                    <a:cubicBezTo>
                      <a:pt x="7847" y="1333"/>
                      <a:pt x="7645" y="1369"/>
                      <a:pt x="7442" y="1417"/>
                    </a:cubicBezTo>
                    <a:cubicBezTo>
                      <a:pt x="5204" y="1905"/>
                      <a:pt x="3275" y="3393"/>
                      <a:pt x="2144" y="5536"/>
                    </a:cubicBezTo>
                    <a:cubicBezTo>
                      <a:pt x="1965" y="5870"/>
                      <a:pt x="1799" y="6215"/>
                      <a:pt x="1668" y="6572"/>
                    </a:cubicBezTo>
                    <a:cubicBezTo>
                      <a:pt x="620" y="8346"/>
                      <a:pt x="108" y="10394"/>
                      <a:pt x="179" y="12454"/>
                    </a:cubicBezTo>
                    <a:cubicBezTo>
                      <a:pt x="37" y="13049"/>
                      <a:pt x="1" y="13680"/>
                      <a:pt x="84" y="14287"/>
                    </a:cubicBezTo>
                    <a:cubicBezTo>
                      <a:pt x="298" y="15871"/>
                      <a:pt x="1180" y="17276"/>
                      <a:pt x="2513" y="18157"/>
                    </a:cubicBezTo>
                    <a:cubicBezTo>
                      <a:pt x="4406" y="20169"/>
                      <a:pt x="7264" y="21324"/>
                      <a:pt x="10038" y="21324"/>
                    </a:cubicBezTo>
                    <a:cubicBezTo>
                      <a:pt x="10064" y="21324"/>
                      <a:pt x="10091" y="21324"/>
                      <a:pt x="10118" y="21324"/>
                    </a:cubicBezTo>
                    <a:cubicBezTo>
                      <a:pt x="11424" y="21324"/>
                      <a:pt x="12717" y="21039"/>
                      <a:pt x="13907" y="20479"/>
                    </a:cubicBezTo>
                    <a:cubicBezTo>
                      <a:pt x="14324" y="20276"/>
                      <a:pt x="14729" y="20038"/>
                      <a:pt x="15122" y="19800"/>
                    </a:cubicBezTo>
                    <a:cubicBezTo>
                      <a:pt x="15443" y="19621"/>
                      <a:pt x="15753" y="19443"/>
                      <a:pt x="16062" y="19276"/>
                    </a:cubicBezTo>
                    <a:cubicBezTo>
                      <a:pt x="16134" y="19264"/>
                      <a:pt x="16193" y="19240"/>
                      <a:pt x="16241" y="19193"/>
                    </a:cubicBezTo>
                    <a:cubicBezTo>
                      <a:pt x="16906" y="18850"/>
                      <a:pt x="17590" y="18613"/>
                      <a:pt x="18312" y="18613"/>
                    </a:cubicBezTo>
                    <a:cubicBezTo>
                      <a:pt x="18391" y="18613"/>
                      <a:pt x="18471" y="18615"/>
                      <a:pt x="18551" y="18621"/>
                    </a:cubicBezTo>
                    <a:cubicBezTo>
                      <a:pt x="19003" y="18669"/>
                      <a:pt x="19444" y="18764"/>
                      <a:pt x="19872" y="18907"/>
                    </a:cubicBezTo>
                    <a:cubicBezTo>
                      <a:pt x="20390" y="19057"/>
                      <a:pt x="20919" y="19217"/>
                      <a:pt x="21491" y="19217"/>
                    </a:cubicBezTo>
                    <a:cubicBezTo>
                      <a:pt x="21511" y="19217"/>
                      <a:pt x="21531" y="19217"/>
                      <a:pt x="21551" y="19217"/>
                    </a:cubicBezTo>
                    <a:cubicBezTo>
                      <a:pt x="23873" y="19181"/>
                      <a:pt x="25123" y="16669"/>
                      <a:pt x="25123" y="14335"/>
                    </a:cubicBezTo>
                    <a:cubicBezTo>
                      <a:pt x="25099" y="12061"/>
                      <a:pt x="24456" y="9846"/>
                      <a:pt x="23278" y="7918"/>
                    </a:cubicBezTo>
                    <a:cubicBezTo>
                      <a:pt x="23480" y="7584"/>
                      <a:pt x="23635" y="7227"/>
                      <a:pt x="23742" y="6846"/>
                    </a:cubicBezTo>
                    <a:cubicBezTo>
                      <a:pt x="24218" y="5096"/>
                      <a:pt x="23361" y="3060"/>
                      <a:pt x="21587" y="1774"/>
                    </a:cubicBezTo>
                    <a:cubicBezTo>
                      <a:pt x="20194" y="762"/>
                      <a:pt x="18253" y="167"/>
                      <a:pt x="15872" y="36"/>
                    </a:cubicBezTo>
                    <a:cubicBezTo>
                      <a:pt x="15498" y="12"/>
                      <a:pt x="15124" y="1"/>
                      <a:pt x="14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2"/>
              <p:cNvSpPr/>
              <p:nvPr/>
            </p:nvSpPr>
            <p:spPr>
              <a:xfrm>
                <a:off x="6789800" y="3000675"/>
                <a:ext cx="1441875" cy="1835000"/>
              </a:xfrm>
              <a:custGeom>
                <a:avLst/>
                <a:gdLst/>
                <a:ahLst/>
                <a:cxnLst/>
                <a:rect l="l" t="t" r="r" b="b"/>
                <a:pathLst>
                  <a:path w="57675" h="73400" extrusionOk="0">
                    <a:moveTo>
                      <a:pt x="5240" y="0"/>
                    </a:moveTo>
                    <a:cubicBezTo>
                      <a:pt x="5240" y="0"/>
                      <a:pt x="5109" y="167"/>
                      <a:pt x="4894" y="464"/>
                    </a:cubicBezTo>
                    <a:cubicBezTo>
                      <a:pt x="4323" y="1250"/>
                      <a:pt x="3108" y="2929"/>
                      <a:pt x="2084" y="4679"/>
                    </a:cubicBezTo>
                    <a:cubicBezTo>
                      <a:pt x="1180" y="6227"/>
                      <a:pt x="572" y="9347"/>
                      <a:pt x="263" y="11383"/>
                    </a:cubicBezTo>
                    <a:cubicBezTo>
                      <a:pt x="84" y="12514"/>
                      <a:pt x="1" y="13311"/>
                      <a:pt x="1" y="13311"/>
                    </a:cubicBezTo>
                    <a:lnTo>
                      <a:pt x="8204" y="17729"/>
                    </a:lnTo>
                    <a:lnTo>
                      <a:pt x="10669" y="24325"/>
                    </a:lnTo>
                    <a:cubicBezTo>
                      <a:pt x="10669" y="24325"/>
                      <a:pt x="9871" y="30778"/>
                      <a:pt x="10335" y="33600"/>
                    </a:cubicBezTo>
                    <a:cubicBezTo>
                      <a:pt x="10788" y="36409"/>
                      <a:pt x="12514" y="39172"/>
                      <a:pt x="12514" y="39172"/>
                    </a:cubicBezTo>
                    <a:lnTo>
                      <a:pt x="12812" y="48304"/>
                    </a:lnTo>
                    <a:cubicBezTo>
                      <a:pt x="12812" y="48304"/>
                      <a:pt x="8835" y="59853"/>
                      <a:pt x="7716" y="65187"/>
                    </a:cubicBezTo>
                    <a:cubicBezTo>
                      <a:pt x="7716" y="65187"/>
                      <a:pt x="7895" y="65365"/>
                      <a:pt x="8240" y="65663"/>
                    </a:cubicBezTo>
                    <a:cubicBezTo>
                      <a:pt x="10097" y="67318"/>
                      <a:pt x="16920" y="72688"/>
                      <a:pt x="27111" y="73343"/>
                    </a:cubicBezTo>
                    <a:cubicBezTo>
                      <a:pt x="27713" y="73381"/>
                      <a:pt x="28317" y="73400"/>
                      <a:pt x="28921" y="73400"/>
                    </a:cubicBezTo>
                    <a:cubicBezTo>
                      <a:pt x="39062" y="73400"/>
                      <a:pt x="49199" y="68198"/>
                      <a:pt x="51424" y="66985"/>
                    </a:cubicBezTo>
                    <a:cubicBezTo>
                      <a:pt x="51722" y="66830"/>
                      <a:pt x="51876" y="66735"/>
                      <a:pt x="51876" y="66735"/>
                    </a:cubicBezTo>
                    <a:cubicBezTo>
                      <a:pt x="51876" y="66735"/>
                      <a:pt x="49102" y="55757"/>
                      <a:pt x="47269" y="50483"/>
                    </a:cubicBezTo>
                    <a:cubicBezTo>
                      <a:pt x="47269" y="50483"/>
                      <a:pt x="47269" y="50483"/>
                      <a:pt x="47268" y="50483"/>
                    </a:cubicBezTo>
                    <a:cubicBezTo>
                      <a:pt x="47148" y="50483"/>
                      <a:pt x="46089" y="40084"/>
                      <a:pt x="45197" y="31695"/>
                    </a:cubicBezTo>
                    <a:lnTo>
                      <a:pt x="45197" y="31695"/>
                    </a:lnTo>
                    <a:cubicBezTo>
                      <a:pt x="48269" y="34443"/>
                      <a:pt x="52880" y="34831"/>
                      <a:pt x="55287" y="34831"/>
                    </a:cubicBezTo>
                    <a:cubicBezTo>
                      <a:pt x="55455" y="34831"/>
                      <a:pt x="55612" y="34829"/>
                      <a:pt x="55758" y="34826"/>
                    </a:cubicBezTo>
                    <a:cubicBezTo>
                      <a:pt x="56460" y="34802"/>
                      <a:pt x="56877" y="34766"/>
                      <a:pt x="56877" y="34766"/>
                    </a:cubicBezTo>
                    <a:cubicBezTo>
                      <a:pt x="56877" y="34766"/>
                      <a:pt x="57246" y="32290"/>
                      <a:pt x="57460" y="30349"/>
                    </a:cubicBezTo>
                    <a:cubicBezTo>
                      <a:pt x="57675" y="28408"/>
                      <a:pt x="57460" y="17336"/>
                      <a:pt x="55270" y="14669"/>
                    </a:cubicBezTo>
                    <a:cubicBezTo>
                      <a:pt x="54520" y="13740"/>
                      <a:pt x="52531" y="12656"/>
                      <a:pt x="50269" y="11621"/>
                    </a:cubicBezTo>
                    <a:cubicBezTo>
                      <a:pt x="48328" y="10751"/>
                      <a:pt x="46185" y="9906"/>
                      <a:pt x="44423" y="9263"/>
                    </a:cubicBezTo>
                    <a:cubicBezTo>
                      <a:pt x="44310" y="9254"/>
                      <a:pt x="44196" y="9250"/>
                      <a:pt x="44081" y="9250"/>
                    </a:cubicBezTo>
                    <a:cubicBezTo>
                      <a:pt x="43266" y="9250"/>
                      <a:pt x="42417" y="9456"/>
                      <a:pt x="41613" y="9644"/>
                    </a:cubicBezTo>
                    <a:cubicBezTo>
                      <a:pt x="40957" y="9793"/>
                      <a:pt x="40254" y="9927"/>
                      <a:pt x="39579" y="9927"/>
                    </a:cubicBezTo>
                    <a:cubicBezTo>
                      <a:pt x="39067" y="9927"/>
                      <a:pt x="38572" y="9850"/>
                      <a:pt x="38125" y="9644"/>
                    </a:cubicBezTo>
                    <a:cubicBezTo>
                      <a:pt x="35343" y="11118"/>
                      <a:pt x="31138" y="12901"/>
                      <a:pt x="28870" y="12901"/>
                    </a:cubicBezTo>
                    <a:cubicBezTo>
                      <a:pt x="28701" y="12901"/>
                      <a:pt x="28543" y="12891"/>
                      <a:pt x="28397" y="12871"/>
                    </a:cubicBezTo>
                    <a:cubicBezTo>
                      <a:pt x="28076" y="12835"/>
                      <a:pt x="27778" y="12716"/>
                      <a:pt x="27540" y="12502"/>
                    </a:cubicBezTo>
                    <a:cubicBezTo>
                      <a:pt x="25778" y="10656"/>
                      <a:pt x="25730" y="7549"/>
                      <a:pt x="25730" y="7549"/>
                    </a:cubicBezTo>
                    <a:cubicBezTo>
                      <a:pt x="26040" y="6775"/>
                      <a:pt x="26361" y="6025"/>
                      <a:pt x="26647" y="5334"/>
                    </a:cubicBezTo>
                    <a:cubicBezTo>
                      <a:pt x="24123" y="4370"/>
                      <a:pt x="16443" y="1500"/>
                      <a:pt x="14169" y="1334"/>
                    </a:cubicBezTo>
                    <a:cubicBezTo>
                      <a:pt x="13800" y="1310"/>
                      <a:pt x="13372" y="1262"/>
                      <a:pt x="12895" y="1215"/>
                    </a:cubicBezTo>
                    <a:cubicBezTo>
                      <a:pt x="9871" y="857"/>
                      <a:pt x="5240" y="0"/>
                      <a:pt x="5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2"/>
              <p:cNvSpPr/>
              <p:nvPr/>
            </p:nvSpPr>
            <p:spPr>
              <a:xfrm>
                <a:off x="7319050" y="3324175"/>
                <a:ext cx="864700" cy="939800"/>
              </a:xfrm>
              <a:custGeom>
                <a:avLst/>
                <a:gdLst/>
                <a:ahLst/>
                <a:cxnLst/>
                <a:rect l="l" t="t" r="r" b="b"/>
                <a:pathLst>
                  <a:path w="34588" h="37592" extrusionOk="0">
                    <a:moveTo>
                      <a:pt x="5841" y="1"/>
                    </a:moveTo>
                    <a:cubicBezTo>
                      <a:pt x="5830" y="1"/>
                      <a:pt x="5820" y="1"/>
                      <a:pt x="5810" y="2"/>
                    </a:cubicBezTo>
                    <a:cubicBezTo>
                      <a:pt x="5406" y="38"/>
                      <a:pt x="4608" y="824"/>
                      <a:pt x="4560" y="1086"/>
                    </a:cubicBezTo>
                    <a:cubicBezTo>
                      <a:pt x="4513" y="1348"/>
                      <a:pt x="4465" y="1729"/>
                      <a:pt x="4465" y="1729"/>
                    </a:cubicBezTo>
                    <a:cubicBezTo>
                      <a:pt x="4465" y="1729"/>
                      <a:pt x="4362" y="1720"/>
                      <a:pt x="4208" y="1720"/>
                    </a:cubicBezTo>
                    <a:cubicBezTo>
                      <a:pt x="3947" y="1720"/>
                      <a:pt x="3539" y="1744"/>
                      <a:pt x="3239" y="1872"/>
                    </a:cubicBezTo>
                    <a:cubicBezTo>
                      <a:pt x="2762" y="2074"/>
                      <a:pt x="2453" y="3288"/>
                      <a:pt x="2453" y="3455"/>
                    </a:cubicBezTo>
                    <a:cubicBezTo>
                      <a:pt x="2400" y="3448"/>
                      <a:pt x="2348" y="3445"/>
                      <a:pt x="2297" y="3445"/>
                    </a:cubicBezTo>
                    <a:cubicBezTo>
                      <a:pt x="2080" y="3445"/>
                      <a:pt x="1874" y="3504"/>
                      <a:pt x="1691" y="3610"/>
                    </a:cubicBezTo>
                    <a:cubicBezTo>
                      <a:pt x="1310" y="3824"/>
                      <a:pt x="976" y="4693"/>
                      <a:pt x="1060" y="5110"/>
                    </a:cubicBezTo>
                    <a:cubicBezTo>
                      <a:pt x="1060" y="5110"/>
                      <a:pt x="465" y="5217"/>
                      <a:pt x="226" y="5682"/>
                    </a:cubicBezTo>
                    <a:cubicBezTo>
                      <a:pt x="0" y="6146"/>
                      <a:pt x="95" y="7003"/>
                      <a:pt x="226" y="7277"/>
                    </a:cubicBezTo>
                    <a:cubicBezTo>
                      <a:pt x="357" y="7551"/>
                      <a:pt x="3024" y="11444"/>
                      <a:pt x="3739" y="12456"/>
                    </a:cubicBezTo>
                    <a:cubicBezTo>
                      <a:pt x="4310" y="13254"/>
                      <a:pt x="7108" y="14564"/>
                      <a:pt x="8263" y="15087"/>
                    </a:cubicBezTo>
                    <a:cubicBezTo>
                      <a:pt x="10789" y="19036"/>
                      <a:pt x="22761" y="37591"/>
                      <a:pt x="25388" y="37591"/>
                    </a:cubicBezTo>
                    <a:cubicBezTo>
                      <a:pt x="25399" y="37591"/>
                      <a:pt x="25409" y="37591"/>
                      <a:pt x="25420" y="37590"/>
                    </a:cubicBezTo>
                    <a:cubicBezTo>
                      <a:pt x="25658" y="37578"/>
                      <a:pt x="25896" y="37566"/>
                      <a:pt x="26111" y="37543"/>
                    </a:cubicBezTo>
                    <a:cubicBezTo>
                      <a:pt x="28373" y="37281"/>
                      <a:pt x="28944" y="36483"/>
                      <a:pt x="30325" y="34197"/>
                    </a:cubicBezTo>
                    <a:cubicBezTo>
                      <a:pt x="31826" y="31697"/>
                      <a:pt x="34588" y="21886"/>
                      <a:pt x="34588" y="21886"/>
                    </a:cubicBezTo>
                    <a:lnTo>
                      <a:pt x="34588" y="21886"/>
                    </a:lnTo>
                    <a:cubicBezTo>
                      <a:pt x="34429" y="21890"/>
                      <a:pt x="34256" y="21892"/>
                      <a:pt x="34070" y="21892"/>
                    </a:cubicBezTo>
                    <a:cubicBezTo>
                      <a:pt x="31503" y="21892"/>
                      <a:pt x="26475" y="21426"/>
                      <a:pt x="23455" y="18207"/>
                    </a:cubicBezTo>
                    <a:lnTo>
                      <a:pt x="23003" y="19302"/>
                    </a:lnTo>
                    <a:cubicBezTo>
                      <a:pt x="23003" y="19302"/>
                      <a:pt x="14597" y="11944"/>
                      <a:pt x="14121" y="11277"/>
                    </a:cubicBezTo>
                    <a:cubicBezTo>
                      <a:pt x="13657" y="10623"/>
                      <a:pt x="13466" y="5515"/>
                      <a:pt x="12978" y="4562"/>
                    </a:cubicBezTo>
                    <a:cubicBezTo>
                      <a:pt x="12490" y="3622"/>
                      <a:pt x="9882" y="740"/>
                      <a:pt x="9561" y="443"/>
                    </a:cubicBezTo>
                    <a:cubicBezTo>
                      <a:pt x="9504" y="388"/>
                      <a:pt x="9407" y="365"/>
                      <a:pt x="9289" y="365"/>
                    </a:cubicBezTo>
                    <a:cubicBezTo>
                      <a:pt x="8767" y="365"/>
                      <a:pt x="7811" y="800"/>
                      <a:pt x="7811" y="800"/>
                    </a:cubicBezTo>
                    <a:cubicBezTo>
                      <a:pt x="7811" y="800"/>
                      <a:pt x="7513" y="645"/>
                      <a:pt x="7144" y="478"/>
                    </a:cubicBezTo>
                    <a:cubicBezTo>
                      <a:pt x="6677" y="251"/>
                      <a:pt x="6089" y="1"/>
                      <a:pt x="5841" y="1"/>
                    </a:cubicBezTo>
                    <a:close/>
                  </a:path>
                </a:pathLst>
              </a:custGeom>
              <a:solidFill>
                <a:srgbClr val="D4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2"/>
              <p:cNvSpPr/>
              <p:nvPr/>
            </p:nvSpPr>
            <p:spPr>
              <a:xfrm>
                <a:off x="6860050" y="4642525"/>
                <a:ext cx="1323700" cy="534025"/>
              </a:xfrm>
              <a:custGeom>
                <a:avLst/>
                <a:gdLst/>
                <a:ahLst/>
                <a:cxnLst/>
                <a:rect l="l" t="t" r="r" b="b"/>
                <a:pathLst>
                  <a:path w="52948" h="21361" extrusionOk="0">
                    <a:moveTo>
                      <a:pt x="5418" y="1"/>
                    </a:moveTo>
                    <a:cubicBezTo>
                      <a:pt x="4382" y="3156"/>
                      <a:pt x="1322" y="12848"/>
                      <a:pt x="1" y="21361"/>
                    </a:cubicBezTo>
                    <a:lnTo>
                      <a:pt x="52948" y="21361"/>
                    </a:lnTo>
                    <a:cubicBezTo>
                      <a:pt x="52948" y="21361"/>
                      <a:pt x="50686" y="8633"/>
                      <a:pt x="48614" y="1311"/>
                    </a:cubicBezTo>
                    <a:cubicBezTo>
                      <a:pt x="46389" y="2535"/>
                      <a:pt x="36243" y="7726"/>
                      <a:pt x="26102" y="7726"/>
                    </a:cubicBezTo>
                    <a:cubicBezTo>
                      <a:pt x="25497" y="7726"/>
                      <a:pt x="24893" y="7707"/>
                      <a:pt x="24289" y="7669"/>
                    </a:cubicBezTo>
                    <a:cubicBezTo>
                      <a:pt x="14110" y="7014"/>
                      <a:pt x="7287" y="1644"/>
                      <a:pt x="5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2"/>
              <p:cNvSpPr/>
              <p:nvPr/>
            </p:nvSpPr>
            <p:spPr>
              <a:xfrm>
                <a:off x="7313975" y="2412500"/>
                <a:ext cx="581650" cy="649025"/>
              </a:xfrm>
              <a:custGeom>
                <a:avLst/>
                <a:gdLst/>
                <a:ahLst/>
                <a:cxnLst/>
                <a:rect l="l" t="t" r="r" b="b"/>
                <a:pathLst>
                  <a:path w="23266" h="25961" extrusionOk="0">
                    <a:moveTo>
                      <a:pt x="9859" y="0"/>
                    </a:moveTo>
                    <a:lnTo>
                      <a:pt x="9859" y="0"/>
                    </a:lnTo>
                    <a:cubicBezTo>
                      <a:pt x="7859" y="917"/>
                      <a:pt x="6109" y="2310"/>
                      <a:pt x="4775" y="4060"/>
                    </a:cubicBezTo>
                    <a:lnTo>
                      <a:pt x="4763" y="4060"/>
                    </a:lnTo>
                    <a:cubicBezTo>
                      <a:pt x="4763" y="4060"/>
                      <a:pt x="977" y="12323"/>
                      <a:pt x="489" y="14967"/>
                    </a:cubicBezTo>
                    <a:cubicBezTo>
                      <a:pt x="1" y="17622"/>
                      <a:pt x="2025" y="23194"/>
                      <a:pt x="2703" y="24301"/>
                    </a:cubicBezTo>
                    <a:cubicBezTo>
                      <a:pt x="3382" y="25408"/>
                      <a:pt x="5418" y="25801"/>
                      <a:pt x="6930" y="25944"/>
                    </a:cubicBezTo>
                    <a:cubicBezTo>
                      <a:pt x="7049" y="25953"/>
                      <a:pt x="7222" y="25961"/>
                      <a:pt x="7439" y="25961"/>
                    </a:cubicBezTo>
                    <a:cubicBezTo>
                      <a:pt x="8941" y="25961"/>
                      <a:pt x="12577" y="25602"/>
                      <a:pt x="15312" y="22908"/>
                    </a:cubicBezTo>
                    <a:cubicBezTo>
                      <a:pt x="15931" y="22301"/>
                      <a:pt x="16467" y="21610"/>
                      <a:pt x="16908" y="20872"/>
                    </a:cubicBezTo>
                    <a:cubicBezTo>
                      <a:pt x="16920" y="20836"/>
                      <a:pt x="16943" y="20801"/>
                      <a:pt x="16955" y="20777"/>
                    </a:cubicBezTo>
                    <a:cubicBezTo>
                      <a:pt x="17392" y="20898"/>
                      <a:pt x="17839" y="20958"/>
                      <a:pt x="18284" y="20958"/>
                    </a:cubicBezTo>
                    <a:cubicBezTo>
                      <a:pt x="18846" y="20958"/>
                      <a:pt x="19406" y="20862"/>
                      <a:pt x="19944" y="20670"/>
                    </a:cubicBezTo>
                    <a:cubicBezTo>
                      <a:pt x="21111" y="20253"/>
                      <a:pt x="22087" y="19420"/>
                      <a:pt x="22682" y="18324"/>
                    </a:cubicBezTo>
                    <a:cubicBezTo>
                      <a:pt x="23099" y="17586"/>
                      <a:pt x="23266" y="16729"/>
                      <a:pt x="23170" y="15883"/>
                    </a:cubicBezTo>
                    <a:cubicBezTo>
                      <a:pt x="23075" y="15038"/>
                      <a:pt x="22623" y="14264"/>
                      <a:pt x="21932" y="13764"/>
                    </a:cubicBezTo>
                    <a:cubicBezTo>
                      <a:pt x="21611" y="13562"/>
                      <a:pt x="21253" y="13419"/>
                      <a:pt x="20884" y="13359"/>
                    </a:cubicBezTo>
                    <a:cubicBezTo>
                      <a:pt x="20890" y="13351"/>
                      <a:pt x="20892" y="13348"/>
                      <a:pt x="20891" y="13348"/>
                    </a:cubicBezTo>
                    <a:lnTo>
                      <a:pt x="20891" y="13348"/>
                    </a:lnTo>
                    <a:cubicBezTo>
                      <a:pt x="20890" y="13348"/>
                      <a:pt x="20884" y="13354"/>
                      <a:pt x="20881" y="13359"/>
                    </a:cubicBezTo>
                    <a:lnTo>
                      <a:pt x="20881" y="13359"/>
                    </a:lnTo>
                    <a:cubicBezTo>
                      <a:pt x="20788" y="13365"/>
                      <a:pt x="20696" y="13368"/>
                      <a:pt x="20603" y="13368"/>
                    </a:cubicBezTo>
                    <a:cubicBezTo>
                      <a:pt x="19181" y="13368"/>
                      <a:pt x="17756" y="12693"/>
                      <a:pt x="17086" y="11430"/>
                    </a:cubicBezTo>
                    <a:cubicBezTo>
                      <a:pt x="16455" y="10252"/>
                      <a:pt x="16705" y="8787"/>
                      <a:pt x="16324" y="7501"/>
                    </a:cubicBezTo>
                    <a:cubicBezTo>
                      <a:pt x="15967" y="6323"/>
                      <a:pt x="15110" y="5346"/>
                      <a:pt x="13979" y="4846"/>
                    </a:cubicBezTo>
                    <a:cubicBezTo>
                      <a:pt x="12824" y="4334"/>
                      <a:pt x="11407" y="4334"/>
                      <a:pt x="10478" y="3477"/>
                    </a:cubicBezTo>
                    <a:cubicBezTo>
                      <a:pt x="9835" y="2870"/>
                      <a:pt x="9561" y="1941"/>
                      <a:pt x="9633" y="1072"/>
                    </a:cubicBezTo>
                    <a:cubicBezTo>
                      <a:pt x="9657" y="703"/>
                      <a:pt x="9728" y="346"/>
                      <a:pt x="9859" y="0"/>
                    </a:cubicBezTo>
                    <a:close/>
                  </a:path>
                </a:pathLst>
              </a:custGeom>
              <a:solidFill>
                <a:srgbClr val="D4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2"/>
              <p:cNvSpPr/>
              <p:nvPr/>
            </p:nvSpPr>
            <p:spPr>
              <a:xfrm>
                <a:off x="7433050" y="2934300"/>
                <a:ext cx="322975" cy="388625"/>
              </a:xfrm>
              <a:custGeom>
                <a:avLst/>
                <a:gdLst/>
                <a:ahLst/>
                <a:cxnLst/>
                <a:rect l="l" t="t" r="r" b="b"/>
                <a:pathLst>
                  <a:path w="12919" h="15545" extrusionOk="0">
                    <a:moveTo>
                      <a:pt x="12145" y="0"/>
                    </a:moveTo>
                    <a:cubicBezTo>
                      <a:pt x="11704" y="738"/>
                      <a:pt x="11168" y="1429"/>
                      <a:pt x="10549" y="2036"/>
                    </a:cubicBezTo>
                    <a:cubicBezTo>
                      <a:pt x="7761" y="6969"/>
                      <a:pt x="3143" y="7388"/>
                      <a:pt x="1656" y="7388"/>
                    </a:cubicBezTo>
                    <a:cubicBezTo>
                      <a:pt x="1352" y="7388"/>
                      <a:pt x="1179" y="7370"/>
                      <a:pt x="1179" y="7370"/>
                    </a:cubicBezTo>
                    <a:lnTo>
                      <a:pt x="917" y="7989"/>
                    </a:lnTo>
                    <a:cubicBezTo>
                      <a:pt x="631" y="8668"/>
                      <a:pt x="310" y="9418"/>
                      <a:pt x="0" y="10192"/>
                    </a:cubicBezTo>
                    <a:cubicBezTo>
                      <a:pt x="0" y="10192"/>
                      <a:pt x="48" y="13299"/>
                      <a:pt x="1822" y="15145"/>
                    </a:cubicBezTo>
                    <a:cubicBezTo>
                      <a:pt x="2060" y="15359"/>
                      <a:pt x="2358" y="15490"/>
                      <a:pt x="2667" y="15514"/>
                    </a:cubicBezTo>
                    <a:cubicBezTo>
                      <a:pt x="2814" y="15535"/>
                      <a:pt x="2973" y="15545"/>
                      <a:pt x="3143" y="15545"/>
                    </a:cubicBezTo>
                    <a:cubicBezTo>
                      <a:pt x="5412" y="15545"/>
                      <a:pt x="9615" y="13772"/>
                      <a:pt x="12407" y="12287"/>
                    </a:cubicBezTo>
                    <a:cubicBezTo>
                      <a:pt x="12252" y="12228"/>
                      <a:pt x="12109" y="12144"/>
                      <a:pt x="11966" y="12049"/>
                    </a:cubicBezTo>
                    <a:cubicBezTo>
                      <a:pt x="10799" y="11228"/>
                      <a:pt x="10513" y="9573"/>
                      <a:pt x="10799" y="8168"/>
                    </a:cubicBezTo>
                    <a:cubicBezTo>
                      <a:pt x="11085" y="6763"/>
                      <a:pt x="11823" y="5489"/>
                      <a:pt x="12288" y="4143"/>
                    </a:cubicBezTo>
                    <a:cubicBezTo>
                      <a:pt x="12752" y="2786"/>
                      <a:pt x="12919" y="1203"/>
                      <a:pt x="12145" y="0"/>
                    </a:cubicBezTo>
                    <a:close/>
                  </a:path>
                </a:pathLst>
              </a:custGeom>
              <a:solidFill>
                <a:srgbClr val="D4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2"/>
              <p:cNvSpPr/>
              <p:nvPr/>
            </p:nvSpPr>
            <p:spPr>
              <a:xfrm>
                <a:off x="7462500" y="2985200"/>
                <a:ext cx="234300" cy="133825"/>
              </a:xfrm>
              <a:custGeom>
                <a:avLst/>
                <a:gdLst/>
                <a:ahLst/>
                <a:cxnLst/>
                <a:rect l="l" t="t" r="r" b="b"/>
                <a:pathLst>
                  <a:path w="9372" h="5353" extrusionOk="0">
                    <a:moveTo>
                      <a:pt x="9371" y="0"/>
                    </a:moveTo>
                    <a:lnTo>
                      <a:pt x="9371" y="0"/>
                    </a:lnTo>
                    <a:cubicBezTo>
                      <a:pt x="6636" y="2694"/>
                      <a:pt x="3000" y="3053"/>
                      <a:pt x="1498" y="3053"/>
                    </a:cubicBezTo>
                    <a:cubicBezTo>
                      <a:pt x="1281" y="3053"/>
                      <a:pt x="1108" y="3045"/>
                      <a:pt x="989" y="3036"/>
                    </a:cubicBezTo>
                    <a:cubicBezTo>
                      <a:pt x="989" y="3036"/>
                      <a:pt x="584" y="3977"/>
                      <a:pt x="1" y="5334"/>
                    </a:cubicBezTo>
                    <a:cubicBezTo>
                      <a:pt x="1" y="5334"/>
                      <a:pt x="179" y="5352"/>
                      <a:pt x="492" y="5352"/>
                    </a:cubicBezTo>
                    <a:cubicBezTo>
                      <a:pt x="1993" y="5352"/>
                      <a:pt x="6592" y="4928"/>
                      <a:pt x="9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2"/>
              <p:cNvSpPr/>
              <p:nvPr/>
            </p:nvSpPr>
            <p:spPr>
              <a:xfrm>
                <a:off x="7087475" y="2316050"/>
                <a:ext cx="1023050" cy="974850"/>
              </a:xfrm>
              <a:custGeom>
                <a:avLst/>
                <a:gdLst/>
                <a:ahLst/>
                <a:cxnLst/>
                <a:rect l="l" t="t" r="r" b="b"/>
                <a:pathLst>
                  <a:path w="40922" h="38994" extrusionOk="0">
                    <a:moveTo>
                      <a:pt x="16928" y="0"/>
                    </a:moveTo>
                    <a:cubicBezTo>
                      <a:pt x="16681" y="0"/>
                      <a:pt x="16440" y="37"/>
                      <a:pt x="16216" y="132"/>
                    </a:cubicBezTo>
                    <a:cubicBezTo>
                      <a:pt x="15669" y="358"/>
                      <a:pt x="15312" y="906"/>
                      <a:pt x="15121" y="1477"/>
                    </a:cubicBezTo>
                    <a:cubicBezTo>
                      <a:pt x="14942" y="2049"/>
                      <a:pt x="14907" y="2644"/>
                      <a:pt x="14811" y="3239"/>
                    </a:cubicBezTo>
                    <a:cubicBezTo>
                      <a:pt x="14561" y="4787"/>
                      <a:pt x="13930" y="6252"/>
                      <a:pt x="12966" y="7478"/>
                    </a:cubicBezTo>
                    <a:cubicBezTo>
                      <a:pt x="12383" y="8216"/>
                      <a:pt x="11704" y="8859"/>
                      <a:pt x="10930" y="9395"/>
                    </a:cubicBezTo>
                    <a:cubicBezTo>
                      <a:pt x="9585" y="10312"/>
                      <a:pt x="7870" y="11002"/>
                      <a:pt x="7299" y="12538"/>
                    </a:cubicBezTo>
                    <a:cubicBezTo>
                      <a:pt x="6525" y="14645"/>
                      <a:pt x="8418" y="17170"/>
                      <a:pt x="7370" y="19158"/>
                    </a:cubicBezTo>
                    <a:cubicBezTo>
                      <a:pt x="6584" y="20658"/>
                      <a:pt x="4596" y="20956"/>
                      <a:pt x="3143" y="21837"/>
                    </a:cubicBezTo>
                    <a:cubicBezTo>
                      <a:pt x="941" y="23170"/>
                      <a:pt x="0" y="26230"/>
                      <a:pt x="988" y="28588"/>
                    </a:cubicBezTo>
                    <a:cubicBezTo>
                      <a:pt x="1453" y="28647"/>
                      <a:pt x="1881" y="28683"/>
                      <a:pt x="2262" y="28719"/>
                    </a:cubicBezTo>
                    <a:cubicBezTo>
                      <a:pt x="4536" y="28873"/>
                      <a:pt x="12204" y="31755"/>
                      <a:pt x="14740" y="32719"/>
                    </a:cubicBezTo>
                    <a:lnTo>
                      <a:pt x="15002" y="32100"/>
                    </a:lnTo>
                    <a:cubicBezTo>
                      <a:pt x="15573" y="30755"/>
                      <a:pt x="15990" y="29802"/>
                      <a:pt x="15990" y="29802"/>
                    </a:cubicBezTo>
                    <a:cubicBezTo>
                      <a:pt x="14466" y="29647"/>
                      <a:pt x="12430" y="29266"/>
                      <a:pt x="11752" y="28159"/>
                    </a:cubicBezTo>
                    <a:cubicBezTo>
                      <a:pt x="11085" y="27064"/>
                      <a:pt x="9049" y="21468"/>
                      <a:pt x="9549" y="18825"/>
                    </a:cubicBezTo>
                    <a:cubicBezTo>
                      <a:pt x="10037" y="16181"/>
                      <a:pt x="13811" y="7918"/>
                      <a:pt x="13811" y="7918"/>
                    </a:cubicBezTo>
                    <a:lnTo>
                      <a:pt x="13823" y="7918"/>
                    </a:lnTo>
                    <a:cubicBezTo>
                      <a:pt x="15169" y="6168"/>
                      <a:pt x="16919" y="4775"/>
                      <a:pt x="18919" y="3870"/>
                    </a:cubicBezTo>
                    <a:lnTo>
                      <a:pt x="18919" y="3870"/>
                    </a:lnTo>
                    <a:cubicBezTo>
                      <a:pt x="18800" y="4204"/>
                      <a:pt x="18729" y="4561"/>
                      <a:pt x="18693" y="4930"/>
                    </a:cubicBezTo>
                    <a:cubicBezTo>
                      <a:pt x="18633" y="5811"/>
                      <a:pt x="18895" y="6740"/>
                      <a:pt x="19538" y="7335"/>
                    </a:cubicBezTo>
                    <a:cubicBezTo>
                      <a:pt x="20467" y="8204"/>
                      <a:pt x="21884" y="8204"/>
                      <a:pt x="23051" y="8704"/>
                    </a:cubicBezTo>
                    <a:cubicBezTo>
                      <a:pt x="24182" y="9204"/>
                      <a:pt x="25027" y="10181"/>
                      <a:pt x="25384" y="11371"/>
                    </a:cubicBezTo>
                    <a:cubicBezTo>
                      <a:pt x="25765" y="12657"/>
                      <a:pt x="25515" y="14110"/>
                      <a:pt x="26146" y="15300"/>
                    </a:cubicBezTo>
                    <a:cubicBezTo>
                      <a:pt x="26817" y="16541"/>
                      <a:pt x="28244" y="17226"/>
                      <a:pt x="29667" y="17226"/>
                    </a:cubicBezTo>
                    <a:cubicBezTo>
                      <a:pt x="29760" y="17226"/>
                      <a:pt x="29852" y="17223"/>
                      <a:pt x="29944" y="17217"/>
                    </a:cubicBezTo>
                    <a:cubicBezTo>
                      <a:pt x="30313" y="17277"/>
                      <a:pt x="30671" y="17420"/>
                      <a:pt x="30980" y="17634"/>
                    </a:cubicBezTo>
                    <a:cubicBezTo>
                      <a:pt x="31671" y="18134"/>
                      <a:pt x="32123" y="18896"/>
                      <a:pt x="32230" y="19753"/>
                    </a:cubicBezTo>
                    <a:cubicBezTo>
                      <a:pt x="32326" y="20599"/>
                      <a:pt x="32147" y="21444"/>
                      <a:pt x="31730" y="22194"/>
                    </a:cubicBezTo>
                    <a:cubicBezTo>
                      <a:pt x="31147" y="23278"/>
                      <a:pt x="30171" y="24111"/>
                      <a:pt x="29004" y="24528"/>
                    </a:cubicBezTo>
                    <a:cubicBezTo>
                      <a:pt x="28472" y="24718"/>
                      <a:pt x="27918" y="24814"/>
                      <a:pt x="27362" y="24814"/>
                    </a:cubicBezTo>
                    <a:cubicBezTo>
                      <a:pt x="26911" y="24814"/>
                      <a:pt x="26458" y="24751"/>
                      <a:pt x="26015" y="24623"/>
                    </a:cubicBezTo>
                    <a:cubicBezTo>
                      <a:pt x="26003" y="24659"/>
                      <a:pt x="25980" y="24694"/>
                      <a:pt x="25956" y="24718"/>
                    </a:cubicBezTo>
                    <a:cubicBezTo>
                      <a:pt x="26742" y="25921"/>
                      <a:pt x="26575" y="27516"/>
                      <a:pt x="26111" y="28873"/>
                    </a:cubicBezTo>
                    <a:cubicBezTo>
                      <a:pt x="25646" y="30219"/>
                      <a:pt x="24908" y="31493"/>
                      <a:pt x="24622" y="32898"/>
                    </a:cubicBezTo>
                    <a:cubicBezTo>
                      <a:pt x="24325" y="34303"/>
                      <a:pt x="24610" y="35958"/>
                      <a:pt x="25789" y="36779"/>
                    </a:cubicBezTo>
                    <a:cubicBezTo>
                      <a:pt x="25920" y="36874"/>
                      <a:pt x="26063" y="36958"/>
                      <a:pt x="26218" y="37017"/>
                    </a:cubicBezTo>
                    <a:cubicBezTo>
                      <a:pt x="26670" y="37223"/>
                      <a:pt x="27166" y="37300"/>
                      <a:pt x="27677" y="37300"/>
                    </a:cubicBezTo>
                    <a:cubicBezTo>
                      <a:pt x="28351" y="37300"/>
                      <a:pt x="29050" y="37166"/>
                      <a:pt x="29706" y="37017"/>
                    </a:cubicBezTo>
                    <a:cubicBezTo>
                      <a:pt x="30510" y="36829"/>
                      <a:pt x="31359" y="36623"/>
                      <a:pt x="32174" y="36623"/>
                    </a:cubicBezTo>
                    <a:cubicBezTo>
                      <a:pt x="32289" y="36623"/>
                      <a:pt x="32403" y="36627"/>
                      <a:pt x="32516" y="36636"/>
                    </a:cubicBezTo>
                    <a:cubicBezTo>
                      <a:pt x="34278" y="37279"/>
                      <a:pt x="36421" y="38113"/>
                      <a:pt x="38362" y="38994"/>
                    </a:cubicBezTo>
                    <a:cubicBezTo>
                      <a:pt x="39767" y="38160"/>
                      <a:pt x="40779" y="36612"/>
                      <a:pt x="40767" y="34969"/>
                    </a:cubicBezTo>
                    <a:cubicBezTo>
                      <a:pt x="40743" y="32886"/>
                      <a:pt x="39338" y="31040"/>
                      <a:pt x="39112" y="28981"/>
                    </a:cubicBezTo>
                    <a:cubicBezTo>
                      <a:pt x="38922" y="27290"/>
                      <a:pt x="39541" y="25623"/>
                      <a:pt x="40041" y="23992"/>
                    </a:cubicBezTo>
                    <a:cubicBezTo>
                      <a:pt x="40541" y="22373"/>
                      <a:pt x="40922" y="20575"/>
                      <a:pt x="40303" y="18991"/>
                    </a:cubicBezTo>
                    <a:cubicBezTo>
                      <a:pt x="39553" y="17039"/>
                      <a:pt x="37457" y="15884"/>
                      <a:pt x="36576" y="13991"/>
                    </a:cubicBezTo>
                    <a:cubicBezTo>
                      <a:pt x="35886" y="12514"/>
                      <a:pt x="36028" y="10812"/>
                      <a:pt x="36064" y="9181"/>
                    </a:cubicBezTo>
                    <a:cubicBezTo>
                      <a:pt x="36112" y="7549"/>
                      <a:pt x="35993" y="5787"/>
                      <a:pt x="34957" y="4537"/>
                    </a:cubicBezTo>
                    <a:cubicBezTo>
                      <a:pt x="34004" y="3394"/>
                      <a:pt x="32492" y="2942"/>
                      <a:pt x="31052" y="2596"/>
                    </a:cubicBezTo>
                    <a:cubicBezTo>
                      <a:pt x="28599" y="2025"/>
                      <a:pt x="26111" y="1644"/>
                      <a:pt x="23610" y="1465"/>
                    </a:cubicBezTo>
                    <a:cubicBezTo>
                      <a:pt x="21753" y="1037"/>
                      <a:pt x="19895" y="596"/>
                      <a:pt x="18038" y="168"/>
                    </a:cubicBezTo>
                    <a:cubicBezTo>
                      <a:pt x="17681" y="82"/>
                      <a:pt x="17298" y="0"/>
                      <a:pt x="16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2"/>
              <p:cNvSpPr/>
              <p:nvPr/>
            </p:nvSpPr>
            <p:spPr>
              <a:xfrm>
                <a:off x="6357900" y="1952425"/>
                <a:ext cx="797125" cy="1332525"/>
              </a:xfrm>
              <a:custGeom>
                <a:avLst/>
                <a:gdLst/>
                <a:ahLst/>
                <a:cxnLst/>
                <a:rect l="l" t="t" r="r" b="b"/>
                <a:pathLst>
                  <a:path w="31885" h="53301" extrusionOk="0">
                    <a:moveTo>
                      <a:pt x="30958" y="1"/>
                    </a:moveTo>
                    <a:cubicBezTo>
                      <a:pt x="30655" y="1"/>
                      <a:pt x="30323" y="107"/>
                      <a:pt x="30100" y="330"/>
                    </a:cubicBezTo>
                    <a:cubicBezTo>
                      <a:pt x="30100" y="330"/>
                      <a:pt x="29598" y="123"/>
                      <a:pt x="29048" y="123"/>
                    </a:cubicBezTo>
                    <a:cubicBezTo>
                      <a:pt x="28654" y="123"/>
                      <a:pt x="28235" y="229"/>
                      <a:pt x="27957" y="592"/>
                    </a:cubicBezTo>
                    <a:cubicBezTo>
                      <a:pt x="27957" y="592"/>
                      <a:pt x="27641" y="348"/>
                      <a:pt x="27156" y="348"/>
                    </a:cubicBezTo>
                    <a:cubicBezTo>
                      <a:pt x="26875" y="348"/>
                      <a:pt x="26537" y="430"/>
                      <a:pt x="26171" y="687"/>
                    </a:cubicBezTo>
                    <a:cubicBezTo>
                      <a:pt x="25159" y="1401"/>
                      <a:pt x="23825" y="3199"/>
                      <a:pt x="23825" y="3199"/>
                    </a:cubicBezTo>
                    <a:cubicBezTo>
                      <a:pt x="23825" y="3199"/>
                      <a:pt x="21718" y="3985"/>
                      <a:pt x="21075" y="5449"/>
                    </a:cubicBezTo>
                    <a:cubicBezTo>
                      <a:pt x="20420" y="6914"/>
                      <a:pt x="19134" y="8474"/>
                      <a:pt x="19134" y="8474"/>
                    </a:cubicBezTo>
                    <a:cubicBezTo>
                      <a:pt x="19134" y="8474"/>
                      <a:pt x="16634" y="9795"/>
                      <a:pt x="16098" y="11510"/>
                    </a:cubicBezTo>
                    <a:cubicBezTo>
                      <a:pt x="15562" y="13224"/>
                      <a:pt x="14122" y="16141"/>
                      <a:pt x="14122" y="16141"/>
                    </a:cubicBezTo>
                    <a:cubicBezTo>
                      <a:pt x="14122" y="16141"/>
                      <a:pt x="584" y="36358"/>
                      <a:pt x="537" y="38227"/>
                    </a:cubicBezTo>
                    <a:cubicBezTo>
                      <a:pt x="489" y="40097"/>
                      <a:pt x="1" y="42418"/>
                      <a:pt x="3835" y="45478"/>
                    </a:cubicBezTo>
                    <a:cubicBezTo>
                      <a:pt x="6728" y="47800"/>
                      <a:pt x="14098" y="51586"/>
                      <a:pt x="17539" y="53301"/>
                    </a:cubicBezTo>
                    <a:cubicBezTo>
                      <a:pt x="17860" y="51265"/>
                      <a:pt x="18456" y="48145"/>
                      <a:pt x="19360" y="46609"/>
                    </a:cubicBezTo>
                    <a:cubicBezTo>
                      <a:pt x="20384" y="44859"/>
                      <a:pt x="21587" y="43168"/>
                      <a:pt x="22170" y="42383"/>
                    </a:cubicBezTo>
                    <a:lnTo>
                      <a:pt x="11109" y="38227"/>
                    </a:lnTo>
                    <a:lnTo>
                      <a:pt x="19801" y="18022"/>
                    </a:lnTo>
                    <a:cubicBezTo>
                      <a:pt x="19801" y="18022"/>
                      <a:pt x="23194" y="14963"/>
                      <a:pt x="24313" y="14236"/>
                    </a:cubicBezTo>
                    <a:cubicBezTo>
                      <a:pt x="25433" y="13498"/>
                      <a:pt x="26207" y="12034"/>
                      <a:pt x="26671" y="11355"/>
                    </a:cubicBezTo>
                    <a:cubicBezTo>
                      <a:pt x="27147" y="10664"/>
                      <a:pt x="30683" y="8021"/>
                      <a:pt x="30659" y="7450"/>
                    </a:cubicBezTo>
                    <a:cubicBezTo>
                      <a:pt x="30639" y="7128"/>
                      <a:pt x="30094" y="6814"/>
                      <a:pt x="29297" y="6814"/>
                    </a:cubicBezTo>
                    <a:cubicBezTo>
                      <a:pt x="28709" y="6814"/>
                      <a:pt x="27984" y="6985"/>
                      <a:pt x="27230" y="7450"/>
                    </a:cubicBezTo>
                    <a:cubicBezTo>
                      <a:pt x="27338" y="7283"/>
                      <a:pt x="31040" y="1699"/>
                      <a:pt x="31564" y="842"/>
                    </a:cubicBezTo>
                    <a:cubicBezTo>
                      <a:pt x="31885" y="298"/>
                      <a:pt x="31464" y="1"/>
                      <a:pt x="30958" y="1"/>
                    </a:cubicBezTo>
                    <a:close/>
                  </a:path>
                </a:pathLst>
              </a:custGeom>
              <a:solidFill>
                <a:srgbClr val="D48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2"/>
              <p:cNvSpPr/>
              <p:nvPr/>
            </p:nvSpPr>
            <p:spPr>
              <a:xfrm>
                <a:off x="7409825" y="2685075"/>
                <a:ext cx="105425" cy="129575"/>
              </a:xfrm>
              <a:custGeom>
                <a:avLst/>
                <a:gdLst/>
                <a:ahLst/>
                <a:cxnLst/>
                <a:rect l="l" t="t" r="r" b="b"/>
                <a:pathLst>
                  <a:path w="4217" h="5183" extrusionOk="0">
                    <a:moveTo>
                      <a:pt x="3897" y="1"/>
                    </a:moveTo>
                    <a:cubicBezTo>
                      <a:pt x="3844" y="1"/>
                      <a:pt x="3789" y="22"/>
                      <a:pt x="3739" y="75"/>
                    </a:cubicBezTo>
                    <a:cubicBezTo>
                      <a:pt x="2775" y="968"/>
                      <a:pt x="1715" y="1766"/>
                      <a:pt x="584" y="2432"/>
                    </a:cubicBezTo>
                    <a:cubicBezTo>
                      <a:pt x="167" y="2647"/>
                      <a:pt x="1" y="3159"/>
                      <a:pt x="215" y="3575"/>
                    </a:cubicBezTo>
                    <a:cubicBezTo>
                      <a:pt x="560" y="4218"/>
                      <a:pt x="1060" y="4754"/>
                      <a:pt x="1679" y="5159"/>
                    </a:cubicBezTo>
                    <a:cubicBezTo>
                      <a:pt x="1715" y="5171"/>
                      <a:pt x="1751" y="5183"/>
                      <a:pt x="1787" y="5183"/>
                    </a:cubicBezTo>
                    <a:cubicBezTo>
                      <a:pt x="1858" y="5183"/>
                      <a:pt x="1929" y="5159"/>
                      <a:pt x="1965" y="5099"/>
                    </a:cubicBezTo>
                    <a:cubicBezTo>
                      <a:pt x="2037" y="5004"/>
                      <a:pt x="2013" y="4861"/>
                      <a:pt x="1906" y="4802"/>
                    </a:cubicBezTo>
                    <a:cubicBezTo>
                      <a:pt x="1358" y="4445"/>
                      <a:pt x="905" y="3956"/>
                      <a:pt x="596" y="3373"/>
                    </a:cubicBezTo>
                    <a:cubicBezTo>
                      <a:pt x="489" y="3159"/>
                      <a:pt x="572" y="2897"/>
                      <a:pt x="798" y="2802"/>
                    </a:cubicBezTo>
                    <a:cubicBezTo>
                      <a:pt x="1953" y="2111"/>
                      <a:pt x="3037" y="1301"/>
                      <a:pt x="4025" y="385"/>
                    </a:cubicBezTo>
                    <a:cubicBezTo>
                      <a:pt x="4217" y="238"/>
                      <a:pt x="4072" y="1"/>
                      <a:pt x="3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2"/>
              <p:cNvSpPr/>
              <p:nvPr/>
            </p:nvSpPr>
            <p:spPr>
              <a:xfrm>
                <a:off x="7597050" y="2685250"/>
                <a:ext cx="64925" cy="63100"/>
              </a:xfrm>
              <a:custGeom>
                <a:avLst/>
                <a:gdLst/>
                <a:ahLst/>
                <a:cxnLst/>
                <a:rect l="l" t="t" r="r" b="b"/>
                <a:pathLst>
                  <a:path w="2597" h="2524" extrusionOk="0">
                    <a:moveTo>
                      <a:pt x="1400" y="0"/>
                    </a:moveTo>
                    <a:cubicBezTo>
                      <a:pt x="925" y="0"/>
                      <a:pt x="459" y="335"/>
                      <a:pt x="251" y="866"/>
                    </a:cubicBezTo>
                    <a:cubicBezTo>
                      <a:pt x="1" y="1521"/>
                      <a:pt x="263" y="2235"/>
                      <a:pt x="834" y="2461"/>
                    </a:cubicBezTo>
                    <a:cubicBezTo>
                      <a:pt x="946" y="2503"/>
                      <a:pt x="1063" y="2523"/>
                      <a:pt x="1180" y="2523"/>
                    </a:cubicBezTo>
                    <a:cubicBezTo>
                      <a:pt x="1656" y="2523"/>
                      <a:pt x="2133" y="2189"/>
                      <a:pt x="2334" y="1663"/>
                    </a:cubicBezTo>
                    <a:cubicBezTo>
                      <a:pt x="2596" y="997"/>
                      <a:pt x="2334" y="282"/>
                      <a:pt x="1763" y="68"/>
                    </a:cubicBezTo>
                    <a:cubicBezTo>
                      <a:pt x="1644" y="22"/>
                      <a:pt x="1522" y="0"/>
                      <a:pt x="1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2"/>
              <p:cNvSpPr/>
              <p:nvPr/>
            </p:nvSpPr>
            <p:spPr>
              <a:xfrm>
                <a:off x="7414875" y="2615125"/>
                <a:ext cx="64925" cy="63275"/>
              </a:xfrm>
              <a:custGeom>
                <a:avLst/>
                <a:gdLst/>
                <a:ahLst/>
                <a:cxnLst/>
                <a:rect l="l" t="t" r="r" b="b"/>
                <a:pathLst>
                  <a:path w="2597" h="2531" extrusionOk="0">
                    <a:moveTo>
                      <a:pt x="1414" y="1"/>
                    </a:moveTo>
                    <a:cubicBezTo>
                      <a:pt x="933" y="1"/>
                      <a:pt x="462" y="337"/>
                      <a:pt x="251" y="873"/>
                    </a:cubicBezTo>
                    <a:cubicBezTo>
                      <a:pt x="1" y="1528"/>
                      <a:pt x="251" y="2242"/>
                      <a:pt x="834" y="2468"/>
                    </a:cubicBezTo>
                    <a:cubicBezTo>
                      <a:pt x="949" y="2510"/>
                      <a:pt x="1067" y="2530"/>
                      <a:pt x="1185" y="2530"/>
                    </a:cubicBezTo>
                    <a:cubicBezTo>
                      <a:pt x="1665" y="2530"/>
                      <a:pt x="2136" y="2196"/>
                      <a:pt x="2347" y="1670"/>
                    </a:cubicBezTo>
                    <a:cubicBezTo>
                      <a:pt x="2597" y="1004"/>
                      <a:pt x="2335" y="289"/>
                      <a:pt x="1763" y="63"/>
                    </a:cubicBezTo>
                    <a:cubicBezTo>
                      <a:pt x="1649" y="21"/>
                      <a:pt x="1531" y="1"/>
                      <a:pt x="1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2"/>
              <p:cNvSpPr/>
              <p:nvPr/>
            </p:nvSpPr>
            <p:spPr>
              <a:xfrm>
                <a:off x="7637825" y="2614850"/>
                <a:ext cx="78025" cy="65100"/>
              </a:xfrm>
              <a:custGeom>
                <a:avLst/>
                <a:gdLst/>
                <a:ahLst/>
                <a:cxnLst/>
                <a:rect l="l" t="t" r="r" b="b"/>
                <a:pathLst>
                  <a:path w="3121" h="2604" extrusionOk="0">
                    <a:moveTo>
                      <a:pt x="679" y="0"/>
                    </a:moveTo>
                    <a:cubicBezTo>
                      <a:pt x="415" y="0"/>
                      <a:pt x="162" y="191"/>
                      <a:pt x="60" y="431"/>
                    </a:cubicBezTo>
                    <a:cubicBezTo>
                      <a:pt x="1" y="586"/>
                      <a:pt x="13" y="765"/>
                      <a:pt x="84" y="931"/>
                    </a:cubicBezTo>
                    <a:cubicBezTo>
                      <a:pt x="156" y="1086"/>
                      <a:pt x="287" y="1205"/>
                      <a:pt x="441" y="1277"/>
                    </a:cubicBezTo>
                    <a:cubicBezTo>
                      <a:pt x="501" y="1300"/>
                      <a:pt x="548" y="1324"/>
                      <a:pt x="608" y="1360"/>
                    </a:cubicBezTo>
                    <a:cubicBezTo>
                      <a:pt x="1049" y="1610"/>
                      <a:pt x="1465" y="1908"/>
                      <a:pt x="1846" y="2265"/>
                    </a:cubicBezTo>
                    <a:cubicBezTo>
                      <a:pt x="1870" y="2289"/>
                      <a:pt x="1906" y="2324"/>
                      <a:pt x="1941" y="2360"/>
                    </a:cubicBezTo>
                    <a:cubicBezTo>
                      <a:pt x="2061" y="2491"/>
                      <a:pt x="2215" y="2574"/>
                      <a:pt x="2382" y="2598"/>
                    </a:cubicBezTo>
                    <a:cubicBezTo>
                      <a:pt x="2408" y="2602"/>
                      <a:pt x="2434" y="2603"/>
                      <a:pt x="2460" y="2603"/>
                    </a:cubicBezTo>
                    <a:cubicBezTo>
                      <a:pt x="2609" y="2603"/>
                      <a:pt x="2747" y="2547"/>
                      <a:pt x="2858" y="2455"/>
                    </a:cubicBezTo>
                    <a:cubicBezTo>
                      <a:pt x="3001" y="2348"/>
                      <a:pt x="3084" y="2193"/>
                      <a:pt x="3108" y="2015"/>
                    </a:cubicBezTo>
                    <a:cubicBezTo>
                      <a:pt x="3120" y="1848"/>
                      <a:pt x="3061" y="1670"/>
                      <a:pt x="2954" y="1539"/>
                    </a:cubicBezTo>
                    <a:cubicBezTo>
                      <a:pt x="2370" y="931"/>
                      <a:pt x="1668" y="419"/>
                      <a:pt x="906" y="50"/>
                    </a:cubicBezTo>
                    <a:cubicBezTo>
                      <a:pt x="831" y="16"/>
                      <a:pt x="755" y="0"/>
                      <a:pt x="6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2"/>
              <p:cNvSpPr/>
              <p:nvPr/>
            </p:nvSpPr>
            <p:spPr>
              <a:xfrm>
                <a:off x="7430675" y="2551075"/>
                <a:ext cx="91100" cy="38750"/>
              </a:xfrm>
              <a:custGeom>
                <a:avLst/>
                <a:gdLst/>
                <a:ahLst/>
                <a:cxnLst/>
                <a:rect l="l" t="t" r="r" b="b"/>
                <a:pathLst>
                  <a:path w="3644" h="1550" extrusionOk="0">
                    <a:moveTo>
                      <a:pt x="1129" y="0"/>
                    </a:moveTo>
                    <a:cubicBezTo>
                      <a:pt x="963" y="0"/>
                      <a:pt x="797" y="6"/>
                      <a:pt x="631" y="18"/>
                    </a:cubicBezTo>
                    <a:cubicBezTo>
                      <a:pt x="464" y="53"/>
                      <a:pt x="310" y="137"/>
                      <a:pt x="214" y="280"/>
                    </a:cubicBezTo>
                    <a:cubicBezTo>
                      <a:pt x="0" y="565"/>
                      <a:pt x="60" y="982"/>
                      <a:pt x="345" y="1196"/>
                    </a:cubicBezTo>
                    <a:cubicBezTo>
                      <a:pt x="471" y="1280"/>
                      <a:pt x="623" y="1318"/>
                      <a:pt x="779" y="1318"/>
                    </a:cubicBezTo>
                    <a:cubicBezTo>
                      <a:pt x="801" y="1318"/>
                      <a:pt x="823" y="1317"/>
                      <a:pt x="845" y="1315"/>
                    </a:cubicBezTo>
                    <a:lnTo>
                      <a:pt x="988" y="1304"/>
                    </a:lnTo>
                    <a:cubicBezTo>
                      <a:pt x="1032" y="1303"/>
                      <a:pt x="1075" y="1302"/>
                      <a:pt x="1118" y="1302"/>
                    </a:cubicBezTo>
                    <a:cubicBezTo>
                      <a:pt x="1587" y="1302"/>
                      <a:pt x="2054" y="1360"/>
                      <a:pt x="2512" y="1458"/>
                    </a:cubicBezTo>
                    <a:cubicBezTo>
                      <a:pt x="2572" y="1470"/>
                      <a:pt x="2631" y="1494"/>
                      <a:pt x="2691" y="1506"/>
                    </a:cubicBezTo>
                    <a:cubicBezTo>
                      <a:pt x="2770" y="1534"/>
                      <a:pt x="2853" y="1549"/>
                      <a:pt x="2934" y="1549"/>
                    </a:cubicBezTo>
                    <a:cubicBezTo>
                      <a:pt x="3023" y="1549"/>
                      <a:pt x="3110" y="1531"/>
                      <a:pt x="3191" y="1494"/>
                    </a:cubicBezTo>
                    <a:cubicBezTo>
                      <a:pt x="3346" y="1423"/>
                      <a:pt x="3477" y="1292"/>
                      <a:pt x="3536" y="1137"/>
                    </a:cubicBezTo>
                    <a:cubicBezTo>
                      <a:pt x="3643" y="815"/>
                      <a:pt x="3524" y="387"/>
                      <a:pt x="3167" y="291"/>
                    </a:cubicBezTo>
                    <a:cubicBezTo>
                      <a:pt x="2505" y="100"/>
                      <a:pt x="1819" y="0"/>
                      <a:pt x="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2"/>
              <p:cNvSpPr/>
              <p:nvPr/>
            </p:nvSpPr>
            <p:spPr>
              <a:xfrm>
                <a:off x="7405725" y="2852700"/>
                <a:ext cx="136000" cy="66900"/>
              </a:xfrm>
              <a:custGeom>
                <a:avLst/>
                <a:gdLst/>
                <a:ahLst/>
                <a:cxnLst/>
                <a:rect l="l" t="t" r="r" b="b"/>
                <a:pathLst>
                  <a:path w="5440" h="2676" extrusionOk="0">
                    <a:moveTo>
                      <a:pt x="392" y="0"/>
                    </a:moveTo>
                    <a:cubicBezTo>
                      <a:pt x="170" y="0"/>
                      <a:pt x="1" y="215"/>
                      <a:pt x="57" y="430"/>
                    </a:cubicBezTo>
                    <a:cubicBezTo>
                      <a:pt x="248" y="1169"/>
                      <a:pt x="867" y="2538"/>
                      <a:pt x="2677" y="2669"/>
                    </a:cubicBezTo>
                    <a:cubicBezTo>
                      <a:pt x="2745" y="2674"/>
                      <a:pt x="2811" y="2676"/>
                      <a:pt x="2877" y="2676"/>
                    </a:cubicBezTo>
                    <a:cubicBezTo>
                      <a:pt x="4403" y="2676"/>
                      <a:pt x="5093" y="1376"/>
                      <a:pt x="5356" y="657"/>
                    </a:cubicBezTo>
                    <a:cubicBezTo>
                      <a:pt x="5439" y="430"/>
                      <a:pt x="5284" y="192"/>
                      <a:pt x="5046" y="180"/>
                    </a:cubicBezTo>
                    <a:lnTo>
                      <a:pt x="427" y="2"/>
                    </a:lnTo>
                    <a:cubicBezTo>
                      <a:pt x="415" y="1"/>
                      <a:pt x="403" y="0"/>
                      <a:pt x="3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2"/>
              <p:cNvSpPr/>
              <p:nvPr/>
            </p:nvSpPr>
            <p:spPr>
              <a:xfrm>
                <a:off x="7754225" y="2816725"/>
                <a:ext cx="109800" cy="92000"/>
              </a:xfrm>
              <a:custGeom>
                <a:avLst/>
                <a:gdLst/>
                <a:ahLst/>
                <a:cxnLst/>
                <a:rect l="l" t="t" r="r" b="b"/>
                <a:pathLst>
                  <a:path w="4392" h="3680" extrusionOk="0">
                    <a:moveTo>
                      <a:pt x="4096" y="1"/>
                    </a:moveTo>
                    <a:cubicBezTo>
                      <a:pt x="4074" y="1"/>
                      <a:pt x="4050" y="4"/>
                      <a:pt x="4024" y="12"/>
                    </a:cubicBezTo>
                    <a:cubicBezTo>
                      <a:pt x="2298" y="548"/>
                      <a:pt x="869" y="1762"/>
                      <a:pt x="48" y="3381"/>
                    </a:cubicBezTo>
                    <a:cubicBezTo>
                      <a:pt x="0" y="3489"/>
                      <a:pt x="48" y="3608"/>
                      <a:pt x="143" y="3667"/>
                    </a:cubicBezTo>
                    <a:cubicBezTo>
                      <a:pt x="179" y="3679"/>
                      <a:pt x="214" y="3679"/>
                      <a:pt x="238" y="3679"/>
                    </a:cubicBezTo>
                    <a:cubicBezTo>
                      <a:pt x="322" y="3679"/>
                      <a:pt x="393" y="3632"/>
                      <a:pt x="429" y="3572"/>
                    </a:cubicBezTo>
                    <a:cubicBezTo>
                      <a:pt x="1191" y="2048"/>
                      <a:pt x="2524" y="917"/>
                      <a:pt x="4143" y="417"/>
                    </a:cubicBezTo>
                    <a:cubicBezTo>
                      <a:pt x="4392" y="341"/>
                      <a:pt x="4317" y="1"/>
                      <a:pt x="4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2"/>
              <p:cNvSpPr/>
              <p:nvPr/>
            </p:nvSpPr>
            <p:spPr>
              <a:xfrm>
                <a:off x="7577400" y="2788325"/>
                <a:ext cx="104200" cy="61150"/>
              </a:xfrm>
              <a:custGeom>
                <a:avLst/>
                <a:gdLst/>
                <a:ahLst/>
                <a:cxnLst/>
                <a:rect l="l" t="t" r="r" b="b"/>
                <a:pathLst>
                  <a:path w="4168" h="2446" extrusionOk="0">
                    <a:moveTo>
                      <a:pt x="1613" y="0"/>
                    </a:moveTo>
                    <a:cubicBezTo>
                      <a:pt x="862" y="0"/>
                      <a:pt x="264" y="287"/>
                      <a:pt x="156" y="767"/>
                    </a:cubicBezTo>
                    <a:cubicBezTo>
                      <a:pt x="1" y="1386"/>
                      <a:pt x="751" y="2101"/>
                      <a:pt x="1822" y="2351"/>
                    </a:cubicBezTo>
                    <a:cubicBezTo>
                      <a:pt x="2083" y="2415"/>
                      <a:pt x="2340" y="2446"/>
                      <a:pt x="2581" y="2446"/>
                    </a:cubicBezTo>
                    <a:cubicBezTo>
                      <a:pt x="3318" y="2446"/>
                      <a:pt x="3908" y="2159"/>
                      <a:pt x="4025" y="1684"/>
                    </a:cubicBezTo>
                    <a:cubicBezTo>
                      <a:pt x="4168" y="1053"/>
                      <a:pt x="3430" y="338"/>
                      <a:pt x="2358" y="88"/>
                    </a:cubicBezTo>
                    <a:cubicBezTo>
                      <a:pt x="2102" y="28"/>
                      <a:pt x="1850" y="0"/>
                      <a:pt x="1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2"/>
              <p:cNvSpPr/>
              <p:nvPr/>
            </p:nvSpPr>
            <p:spPr>
              <a:xfrm>
                <a:off x="6856175" y="2133425"/>
                <a:ext cx="190050" cy="131450"/>
              </a:xfrm>
              <a:custGeom>
                <a:avLst/>
                <a:gdLst/>
                <a:ahLst/>
                <a:cxnLst/>
                <a:rect l="l" t="t" r="r" b="b"/>
                <a:pathLst>
                  <a:path w="7602" h="5258" extrusionOk="0">
                    <a:moveTo>
                      <a:pt x="7291" y="0"/>
                    </a:moveTo>
                    <a:cubicBezTo>
                      <a:pt x="7264" y="0"/>
                      <a:pt x="7235" y="6"/>
                      <a:pt x="7204" y="19"/>
                    </a:cubicBezTo>
                    <a:cubicBezTo>
                      <a:pt x="6216" y="472"/>
                      <a:pt x="4823" y="1984"/>
                      <a:pt x="4502" y="2353"/>
                    </a:cubicBezTo>
                    <a:cubicBezTo>
                      <a:pt x="4456" y="2352"/>
                      <a:pt x="4411" y="2351"/>
                      <a:pt x="4366" y="2351"/>
                    </a:cubicBezTo>
                    <a:cubicBezTo>
                      <a:pt x="1034" y="2351"/>
                      <a:pt x="48" y="4949"/>
                      <a:pt x="37" y="4984"/>
                    </a:cubicBezTo>
                    <a:cubicBezTo>
                      <a:pt x="1" y="5091"/>
                      <a:pt x="60" y="5210"/>
                      <a:pt x="168" y="5246"/>
                    </a:cubicBezTo>
                    <a:cubicBezTo>
                      <a:pt x="191" y="5258"/>
                      <a:pt x="215" y="5258"/>
                      <a:pt x="239" y="5258"/>
                    </a:cubicBezTo>
                    <a:cubicBezTo>
                      <a:pt x="322" y="5258"/>
                      <a:pt x="394" y="5198"/>
                      <a:pt x="430" y="5127"/>
                    </a:cubicBezTo>
                    <a:cubicBezTo>
                      <a:pt x="465" y="5022"/>
                      <a:pt x="1323" y="2767"/>
                      <a:pt x="4406" y="2767"/>
                    </a:cubicBezTo>
                    <a:cubicBezTo>
                      <a:pt x="4469" y="2767"/>
                      <a:pt x="4532" y="2768"/>
                      <a:pt x="4597" y="2770"/>
                    </a:cubicBezTo>
                    <a:cubicBezTo>
                      <a:pt x="4656" y="2770"/>
                      <a:pt x="4716" y="2746"/>
                      <a:pt x="4752" y="2698"/>
                    </a:cubicBezTo>
                    <a:cubicBezTo>
                      <a:pt x="4775" y="2686"/>
                      <a:pt x="6359" y="865"/>
                      <a:pt x="7371" y="400"/>
                    </a:cubicBezTo>
                    <a:cubicBezTo>
                      <a:pt x="7601" y="306"/>
                      <a:pt x="7491" y="0"/>
                      <a:pt x="7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2"/>
              <p:cNvSpPr/>
              <p:nvPr/>
            </p:nvSpPr>
            <p:spPr>
              <a:xfrm>
                <a:off x="6970200" y="1955525"/>
                <a:ext cx="147875" cy="183150"/>
              </a:xfrm>
              <a:custGeom>
                <a:avLst/>
                <a:gdLst/>
                <a:ahLst/>
                <a:cxnLst/>
                <a:rect l="l" t="t" r="r" b="b"/>
                <a:pathLst>
                  <a:path w="5915" h="7326" extrusionOk="0">
                    <a:moveTo>
                      <a:pt x="5615" y="1"/>
                    </a:moveTo>
                    <a:cubicBezTo>
                      <a:pt x="5579" y="1"/>
                      <a:pt x="5540" y="12"/>
                      <a:pt x="5501" y="39"/>
                    </a:cubicBezTo>
                    <a:cubicBezTo>
                      <a:pt x="5429" y="87"/>
                      <a:pt x="3810" y="1146"/>
                      <a:pt x="2238" y="3361"/>
                    </a:cubicBezTo>
                    <a:cubicBezTo>
                      <a:pt x="667" y="5575"/>
                      <a:pt x="60" y="6969"/>
                      <a:pt x="36" y="7028"/>
                    </a:cubicBezTo>
                    <a:cubicBezTo>
                      <a:pt x="0" y="7135"/>
                      <a:pt x="48" y="7266"/>
                      <a:pt x="155" y="7302"/>
                    </a:cubicBezTo>
                    <a:cubicBezTo>
                      <a:pt x="179" y="7314"/>
                      <a:pt x="202" y="7326"/>
                      <a:pt x="238" y="7326"/>
                    </a:cubicBezTo>
                    <a:cubicBezTo>
                      <a:pt x="322" y="7326"/>
                      <a:pt x="393" y="7278"/>
                      <a:pt x="429" y="7195"/>
                    </a:cubicBezTo>
                    <a:cubicBezTo>
                      <a:pt x="429" y="7171"/>
                      <a:pt x="1048" y="5766"/>
                      <a:pt x="2584" y="3599"/>
                    </a:cubicBezTo>
                    <a:cubicBezTo>
                      <a:pt x="4108" y="1444"/>
                      <a:pt x="5703" y="396"/>
                      <a:pt x="5727" y="384"/>
                    </a:cubicBezTo>
                    <a:cubicBezTo>
                      <a:pt x="5914" y="266"/>
                      <a:pt x="5791" y="1"/>
                      <a:pt x="5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2"/>
              <p:cNvSpPr/>
              <p:nvPr/>
            </p:nvSpPr>
            <p:spPr>
              <a:xfrm>
                <a:off x="6934175" y="1961750"/>
                <a:ext cx="130150" cy="165925"/>
              </a:xfrm>
              <a:custGeom>
                <a:avLst/>
                <a:gdLst/>
                <a:ahLst/>
                <a:cxnLst/>
                <a:rect l="l" t="t" r="r" b="b"/>
                <a:pathLst>
                  <a:path w="5206" h="6637" extrusionOk="0">
                    <a:moveTo>
                      <a:pt x="4899" y="1"/>
                    </a:moveTo>
                    <a:cubicBezTo>
                      <a:pt x="4855" y="1"/>
                      <a:pt x="4808" y="16"/>
                      <a:pt x="4763" y="52"/>
                    </a:cubicBezTo>
                    <a:cubicBezTo>
                      <a:pt x="4680" y="123"/>
                      <a:pt x="2715" y="1743"/>
                      <a:pt x="1882" y="3171"/>
                    </a:cubicBezTo>
                    <a:cubicBezTo>
                      <a:pt x="1060" y="4600"/>
                      <a:pt x="0" y="6422"/>
                      <a:pt x="0" y="6422"/>
                    </a:cubicBezTo>
                    <a:lnTo>
                      <a:pt x="369" y="6636"/>
                    </a:lnTo>
                    <a:cubicBezTo>
                      <a:pt x="369" y="6636"/>
                      <a:pt x="1429" y="4815"/>
                      <a:pt x="2251" y="3386"/>
                    </a:cubicBezTo>
                    <a:cubicBezTo>
                      <a:pt x="3048" y="2005"/>
                      <a:pt x="5013" y="397"/>
                      <a:pt x="5025" y="385"/>
                    </a:cubicBezTo>
                    <a:cubicBezTo>
                      <a:pt x="5206" y="243"/>
                      <a:pt x="5075" y="1"/>
                      <a:pt x="48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2"/>
              <p:cNvSpPr/>
              <p:nvPr/>
            </p:nvSpPr>
            <p:spPr>
              <a:xfrm>
                <a:off x="6889225" y="2026950"/>
                <a:ext cx="71525" cy="106975"/>
              </a:xfrm>
              <a:custGeom>
                <a:avLst/>
                <a:gdLst/>
                <a:ahLst/>
                <a:cxnLst/>
                <a:rect l="l" t="t" r="r" b="b"/>
                <a:pathLst>
                  <a:path w="2861" h="4279" extrusionOk="0">
                    <a:moveTo>
                      <a:pt x="2573" y="0"/>
                    </a:moveTo>
                    <a:cubicBezTo>
                      <a:pt x="2513" y="0"/>
                      <a:pt x="2451" y="29"/>
                      <a:pt x="2406" y="99"/>
                    </a:cubicBezTo>
                    <a:cubicBezTo>
                      <a:pt x="2322" y="218"/>
                      <a:pt x="358" y="3099"/>
                      <a:pt x="48" y="3992"/>
                    </a:cubicBezTo>
                    <a:cubicBezTo>
                      <a:pt x="1" y="4100"/>
                      <a:pt x="60" y="4219"/>
                      <a:pt x="179" y="4266"/>
                    </a:cubicBezTo>
                    <a:cubicBezTo>
                      <a:pt x="191" y="4266"/>
                      <a:pt x="215" y="4278"/>
                      <a:pt x="239" y="4278"/>
                    </a:cubicBezTo>
                    <a:cubicBezTo>
                      <a:pt x="334" y="4278"/>
                      <a:pt x="417" y="4219"/>
                      <a:pt x="441" y="4135"/>
                    </a:cubicBezTo>
                    <a:cubicBezTo>
                      <a:pt x="739" y="3290"/>
                      <a:pt x="2727" y="361"/>
                      <a:pt x="2751" y="337"/>
                    </a:cubicBezTo>
                    <a:cubicBezTo>
                      <a:pt x="2860" y="169"/>
                      <a:pt x="2720" y="0"/>
                      <a:pt x="2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2"/>
              <p:cNvSpPr/>
              <p:nvPr/>
            </p:nvSpPr>
            <p:spPr>
              <a:xfrm>
                <a:off x="7506925" y="3338900"/>
                <a:ext cx="69625" cy="73750"/>
              </a:xfrm>
              <a:custGeom>
                <a:avLst/>
                <a:gdLst/>
                <a:ahLst/>
                <a:cxnLst/>
                <a:rect l="l" t="t" r="r" b="b"/>
                <a:pathLst>
                  <a:path w="2785" h="2950" extrusionOk="0">
                    <a:moveTo>
                      <a:pt x="291" y="0"/>
                    </a:moveTo>
                    <a:cubicBezTo>
                      <a:pt x="139" y="0"/>
                      <a:pt x="1" y="181"/>
                      <a:pt x="117" y="342"/>
                    </a:cubicBezTo>
                    <a:cubicBezTo>
                      <a:pt x="189" y="413"/>
                      <a:pt x="1736" y="2283"/>
                      <a:pt x="2403" y="2902"/>
                    </a:cubicBezTo>
                    <a:cubicBezTo>
                      <a:pt x="2439" y="2937"/>
                      <a:pt x="2498" y="2949"/>
                      <a:pt x="2558" y="2949"/>
                    </a:cubicBezTo>
                    <a:cubicBezTo>
                      <a:pt x="2605" y="2949"/>
                      <a:pt x="2665" y="2926"/>
                      <a:pt x="2701" y="2890"/>
                    </a:cubicBezTo>
                    <a:cubicBezTo>
                      <a:pt x="2784" y="2795"/>
                      <a:pt x="2772" y="2664"/>
                      <a:pt x="2689" y="2592"/>
                    </a:cubicBezTo>
                    <a:cubicBezTo>
                      <a:pt x="2046" y="1985"/>
                      <a:pt x="462" y="92"/>
                      <a:pt x="439" y="68"/>
                    </a:cubicBezTo>
                    <a:cubicBezTo>
                      <a:pt x="394" y="20"/>
                      <a:pt x="342" y="0"/>
                      <a:pt x="2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2"/>
              <p:cNvSpPr/>
              <p:nvPr/>
            </p:nvSpPr>
            <p:spPr>
              <a:xfrm>
                <a:off x="7423225" y="3361825"/>
                <a:ext cx="55075" cy="45175"/>
              </a:xfrm>
              <a:custGeom>
                <a:avLst/>
                <a:gdLst/>
                <a:ahLst/>
                <a:cxnLst/>
                <a:rect l="l" t="t" r="r" b="b"/>
                <a:pathLst>
                  <a:path w="2203" h="1807" extrusionOk="0">
                    <a:moveTo>
                      <a:pt x="302" y="0"/>
                    </a:moveTo>
                    <a:cubicBezTo>
                      <a:pt x="138" y="0"/>
                      <a:pt x="0" y="211"/>
                      <a:pt x="155" y="366"/>
                    </a:cubicBezTo>
                    <a:cubicBezTo>
                      <a:pt x="274" y="485"/>
                      <a:pt x="1370" y="1568"/>
                      <a:pt x="1822" y="1794"/>
                    </a:cubicBezTo>
                    <a:cubicBezTo>
                      <a:pt x="1858" y="1806"/>
                      <a:pt x="1882" y="1806"/>
                      <a:pt x="1917" y="1806"/>
                    </a:cubicBezTo>
                    <a:cubicBezTo>
                      <a:pt x="2143" y="1806"/>
                      <a:pt x="2203" y="1509"/>
                      <a:pt x="2013" y="1413"/>
                    </a:cubicBezTo>
                    <a:cubicBezTo>
                      <a:pt x="1679" y="1247"/>
                      <a:pt x="774" y="389"/>
                      <a:pt x="453" y="68"/>
                    </a:cubicBezTo>
                    <a:cubicBezTo>
                      <a:pt x="405" y="20"/>
                      <a:pt x="35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2"/>
              <p:cNvSpPr/>
              <p:nvPr/>
            </p:nvSpPr>
            <p:spPr>
              <a:xfrm>
                <a:off x="7372750" y="3405475"/>
                <a:ext cx="46225" cy="33075"/>
              </a:xfrm>
              <a:custGeom>
                <a:avLst/>
                <a:gdLst/>
                <a:ahLst/>
                <a:cxnLst/>
                <a:rect l="l" t="t" r="r" b="b"/>
                <a:pathLst>
                  <a:path w="1849" h="1323" extrusionOk="0">
                    <a:moveTo>
                      <a:pt x="305" y="1"/>
                    </a:moveTo>
                    <a:cubicBezTo>
                      <a:pt x="135" y="1"/>
                      <a:pt x="0" y="227"/>
                      <a:pt x="162" y="370"/>
                    </a:cubicBezTo>
                    <a:cubicBezTo>
                      <a:pt x="198" y="394"/>
                      <a:pt x="1007" y="1084"/>
                      <a:pt x="1460" y="1310"/>
                    </a:cubicBezTo>
                    <a:cubicBezTo>
                      <a:pt x="1495" y="1322"/>
                      <a:pt x="1519" y="1322"/>
                      <a:pt x="1555" y="1322"/>
                    </a:cubicBezTo>
                    <a:cubicBezTo>
                      <a:pt x="1559" y="1322"/>
                      <a:pt x="1563" y="1323"/>
                      <a:pt x="1568" y="1323"/>
                    </a:cubicBezTo>
                    <a:cubicBezTo>
                      <a:pt x="1784" y="1323"/>
                      <a:pt x="1849" y="1023"/>
                      <a:pt x="1650" y="929"/>
                    </a:cubicBezTo>
                    <a:cubicBezTo>
                      <a:pt x="1234" y="727"/>
                      <a:pt x="436" y="48"/>
                      <a:pt x="436" y="48"/>
                    </a:cubicBezTo>
                    <a:cubicBezTo>
                      <a:pt x="393" y="15"/>
                      <a:pt x="348" y="1"/>
                      <a:pt x="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2"/>
              <p:cNvSpPr/>
              <p:nvPr/>
            </p:nvSpPr>
            <p:spPr>
              <a:xfrm>
                <a:off x="7339000" y="3446725"/>
                <a:ext cx="23225" cy="39750"/>
              </a:xfrm>
              <a:custGeom>
                <a:avLst/>
                <a:gdLst/>
                <a:ahLst/>
                <a:cxnLst/>
                <a:rect l="l" t="t" r="r" b="b"/>
                <a:pathLst>
                  <a:path w="929" h="1590" extrusionOk="0">
                    <a:moveTo>
                      <a:pt x="263" y="0"/>
                    </a:moveTo>
                    <a:cubicBezTo>
                      <a:pt x="133" y="0"/>
                      <a:pt x="0" y="117"/>
                      <a:pt x="59" y="279"/>
                    </a:cubicBezTo>
                    <a:cubicBezTo>
                      <a:pt x="71" y="315"/>
                      <a:pt x="321" y="1065"/>
                      <a:pt x="500" y="1458"/>
                    </a:cubicBezTo>
                    <a:cubicBezTo>
                      <a:pt x="536" y="1542"/>
                      <a:pt x="607" y="1589"/>
                      <a:pt x="690" y="1589"/>
                    </a:cubicBezTo>
                    <a:cubicBezTo>
                      <a:pt x="726" y="1589"/>
                      <a:pt x="750" y="1577"/>
                      <a:pt x="774" y="1565"/>
                    </a:cubicBezTo>
                    <a:cubicBezTo>
                      <a:pt x="881" y="1518"/>
                      <a:pt x="929" y="1387"/>
                      <a:pt x="881" y="1280"/>
                    </a:cubicBezTo>
                    <a:cubicBezTo>
                      <a:pt x="714" y="910"/>
                      <a:pt x="452" y="148"/>
                      <a:pt x="452" y="148"/>
                    </a:cubicBezTo>
                    <a:cubicBezTo>
                      <a:pt x="421" y="44"/>
                      <a:pt x="342"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2"/>
              <p:cNvSpPr/>
              <p:nvPr/>
            </p:nvSpPr>
            <p:spPr>
              <a:xfrm>
                <a:off x="7861975" y="3389975"/>
                <a:ext cx="123150" cy="446850"/>
              </a:xfrm>
              <a:custGeom>
                <a:avLst/>
                <a:gdLst/>
                <a:ahLst/>
                <a:cxnLst/>
                <a:rect l="l" t="t" r="r" b="b"/>
                <a:pathLst>
                  <a:path w="4926" h="17874" extrusionOk="0">
                    <a:moveTo>
                      <a:pt x="2901" y="1"/>
                    </a:moveTo>
                    <a:cubicBezTo>
                      <a:pt x="2830" y="1"/>
                      <a:pt x="2759" y="36"/>
                      <a:pt x="2715" y="121"/>
                    </a:cubicBezTo>
                    <a:cubicBezTo>
                      <a:pt x="2620" y="347"/>
                      <a:pt x="179" y="5455"/>
                      <a:pt x="857" y="8634"/>
                    </a:cubicBezTo>
                    <a:lnTo>
                      <a:pt x="12" y="14158"/>
                    </a:lnTo>
                    <a:cubicBezTo>
                      <a:pt x="0" y="14218"/>
                      <a:pt x="24" y="14277"/>
                      <a:pt x="60" y="14325"/>
                    </a:cubicBezTo>
                    <a:cubicBezTo>
                      <a:pt x="143" y="14420"/>
                      <a:pt x="2060" y="16635"/>
                      <a:pt x="4536" y="17861"/>
                    </a:cubicBezTo>
                    <a:cubicBezTo>
                      <a:pt x="4572" y="17873"/>
                      <a:pt x="4596" y="17873"/>
                      <a:pt x="4632" y="17873"/>
                    </a:cubicBezTo>
                    <a:cubicBezTo>
                      <a:pt x="4636" y="17873"/>
                      <a:pt x="4640" y="17873"/>
                      <a:pt x="4644" y="17873"/>
                    </a:cubicBezTo>
                    <a:cubicBezTo>
                      <a:pt x="4861" y="17873"/>
                      <a:pt x="4926" y="17573"/>
                      <a:pt x="4727" y="17480"/>
                    </a:cubicBezTo>
                    <a:cubicBezTo>
                      <a:pt x="2572" y="16420"/>
                      <a:pt x="798" y="14515"/>
                      <a:pt x="441" y="14122"/>
                    </a:cubicBezTo>
                    <a:lnTo>
                      <a:pt x="1274" y="8657"/>
                    </a:lnTo>
                    <a:cubicBezTo>
                      <a:pt x="1274" y="8634"/>
                      <a:pt x="1274" y="8610"/>
                      <a:pt x="1274" y="8586"/>
                    </a:cubicBezTo>
                    <a:cubicBezTo>
                      <a:pt x="595" y="5550"/>
                      <a:pt x="3072" y="359"/>
                      <a:pt x="3096" y="311"/>
                    </a:cubicBezTo>
                    <a:cubicBezTo>
                      <a:pt x="3175" y="138"/>
                      <a:pt x="3039" y="1"/>
                      <a:pt x="2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2"/>
              <p:cNvSpPr/>
              <p:nvPr/>
            </p:nvSpPr>
            <p:spPr>
              <a:xfrm>
                <a:off x="7857500" y="3437025"/>
                <a:ext cx="15200" cy="164925"/>
              </a:xfrm>
              <a:custGeom>
                <a:avLst/>
                <a:gdLst/>
                <a:ahLst/>
                <a:cxnLst/>
                <a:rect l="l" t="t" r="r" b="b"/>
                <a:pathLst>
                  <a:path w="608" h="6597" extrusionOk="0">
                    <a:moveTo>
                      <a:pt x="203" y="1"/>
                    </a:moveTo>
                    <a:cubicBezTo>
                      <a:pt x="84" y="1"/>
                      <a:pt x="1" y="96"/>
                      <a:pt x="1" y="215"/>
                    </a:cubicBezTo>
                    <a:lnTo>
                      <a:pt x="191" y="6394"/>
                    </a:lnTo>
                    <a:cubicBezTo>
                      <a:pt x="191" y="6513"/>
                      <a:pt x="286" y="6597"/>
                      <a:pt x="405" y="6597"/>
                    </a:cubicBezTo>
                    <a:cubicBezTo>
                      <a:pt x="513" y="6597"/>
                      <a:pt x="608" y="6501"/>
                      <a:pt x="608" y="6382"/>
                    </a:cubicBezTo>
                    <a:lnTo>
                      <a:pt x="417" y="203"/>
                    </a:lnTo>
                    <a:cubicBezTo>
                      <a:pt x="405" y="84"/>
                      <a:pt x="322"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2"/>
              <p:cNvSpPr/>
              <p:nvPr/>
            </p:nvSpPr>
            <p:spPr>
              <a:xfrm>
                <a:off x="7047275" y="3334625"/>
                <a:ext cx="163150" cy="314350"/>
              </a:xfrm>
              <a:custGeom>
                <a:avLst/>
                <a:gdLst/>
                <a:ahLst/>
                <a:cxnLst/>
                <a:rect l="l" t="t" r="r" b="b"/>
                <a:pathLst>
                  <a:path w="6526" h="12574" extrusionOk="0">
                    <a:moveTo>
                      <a:pt x="6156" y="1"/>
                    </a:moveTo>
                    <a:cubicBezTo>
                      <a:pt x="6156" y="1"/>
                      <a:pt x="2584" y="6585"/>
                      <a:pt x="1953" y="7728"/>
                    </a:cubicBezTo>
                    <a:cubicBezTo>
                      <a:pt x="1858" y="7919"/>
                      <a:pt x="1739" y="8109"/>
                      <a:pt x="1620" y="8323"/>
                    </a:cubicBezTo>
                    <a:cubicBezTo>
                      <a:pt x="965" y="9466"/>
                      <a:pt x="144" y="10883"/>
                      <a:pt x="13" y="12348"/>
                    </a:cubicBezTo>
                    <a:cubicBezTo>
                      <a:pt x="1" y="12455"/>
                      <a:pt x="84" y="12562"/>
                      <a:pt x="203" y="12574"/>
                    </a:cubicBezTo>
                    <a:lnTo>
                      <a:pt x="227" y="12574"/>
                    </a:lnTo>
                    <a:cubicBezTo>
                      <a:pt x="334" y="12574"/>
                      <a:pt x="429" y="12479"/>
                      <a:pt x="429" y="12372"/>
                    </a:cubicBezTo>
                    <a:cubicBezTo>
                      <a:pt x="560" y="11002"/>
                      <a:pt x="1346" y="9633"/>
                      <a:pt x="1977" y="8526"/>
                    </a:cubicBezTo>
                    <a:cubicBezTo>
                      <a:pt x="2108" y="8323"/>
                      <a:pt x="2215" y="8121"/>
                      <a:pt x="2322" y="7930"/>
                    </a:cubicBezTo>
                    <a:cubicBezTo>
                      <a:pt x="2954" y="6788"/>
                      <a:pt x="6525" y="203"/>
                      <a:pt x="6525" y="203"/>
                    </a:cubicBezTo>
                    <a:lnTo>
                      <a:pt x="6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2"/>
              <p:cNvSpPr/>
              <p:nvPr/>
            </p:nvSpPr>
            <p:spPr>
              <a:xfrm>
                <a:off x="7054125" y="3317650"/>
                <a:ext cx="30400" cy="248000"/>
              </a:xfrm>
              <a:custGeom>
                <a:avLst/>
                <a:gdLst/>
                <a:ahLst/>
                <a:cxnLst/>
                <a:rect l="l" t="t" r="r" b="b"/>
                <a:pathLst>
                  <a:path w="1216" h="9920" extrusionOk="0">
                    <a:moveTo>
                      <a:pt x="990" y="0"/>
                    </a:moveTo>
                    <a:cubicBezTo>
                      <a:pt x="880" y="0"/>
                      <a:pt x="786" y="80"/>
                      <a:pt x="786" y="192"/>
                    </a:cubicBezTo>
                    <a:lnTo>
                      <a:pt x="1" y="9693"/>
                    </a:lnTo>
                    <a:cubicBezTo>
                      <a:pt x="1" y="9800"/>
                      <a:pt x="84" y="9907"/>
                      <a:pt x="203" y="9919"/>
                    </a:cubicBezTo>
                    <a:lnTo>
                      <a:pt x="215" y="9919"/>
                    </a:lnTo>
                    <a:cubicBezTo>
                      <a:pt x="322" y="9919"/>
                      <a:pt x="417" y="9836"/>
                      <a:pt x="429" y="9729"/>
                    </a:cubicBezTo>
                    <a:lnTo>
                      <a:pt x="1203" y="228"/>
                    </a:lnTo>
                    <a:cubicBezTo>
                      <a:pt x="1215" y="108"/>
                      <a:pt x="1120" y="13"/>
                      <a:pt x="1013" y="1"/>
                    </a:cubicBezTo>
                    <a:cubicBezTo>
                      <a:pt x="1005" y="1"/>
                      <a:pt x="997"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2"/>
              <p:cNvSpPr/>
              <p:nvPr/>
            </p:nvSpPr>
            <p:spPr>
              <a:xfrm>
                <a:off x="7024650" y="3498050"/>
                <a:ext cx="25" cy="25"/>
              </a:xfrm>
              <a:custGeom>
                <a:avLst/>
                <a:gdLst/>
                <a:ahLst/>
                <a:cxnLst/>
                <a:rect l="l" t="t" r="r" b="b"/>
                <a:pathLst>
                  <a:path w="1" h="1" fill="none" extrusionOk="0">
                    <a:moveTo>
                      <a:pt x="1" y="0"/>
                    </a:moveTo>
                    <a:close/>
                  </a:path>
                </a:pathLst>
              </a:custGeom>
              <a:noFill/>
              <a:ln w="3875" cap="rnd" cmpd="sng">
                <a:solidFill>
                  <a:srgbClr val="3E40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2"/>
              <p:cNvSpPr/>
              <p:nvPr/>
            </p:nvSpPr>
            <p:spPr>
              <a:xfrm>
                <a:off x="7158675" y="3961075"/>
                <a:ext cx="506475" cy="37750"/>
              </a:xfrm>
              <a:custGeom>
                <a:avLst/>
                <a:gdLst/>
                <a:ahLst/>
                <a:cxnLst/>
                <a:rect l="l" t="t" r="r" b="b"/>
                <a:pathLst>
                  <a:path w="20259" h="1510" extrusionOk="0">
                    <a:moveTo>
                      <a:pt x="10610" y="0"/>
                    </a:moveTo>
                    <a:cubicBezTo>
                      <a:pt x="4791" y="0"/>
                      <a:pt x="307" y="1085"/>
                      <a:pt x="236" y="1101"/>
                    </a:cubicBezTo>
                    <a:cubicBezTo>
                      <a:pt x="0" y="1168"/>
                      <a:pt x="71" y="1510"/>
                      <a:pt x="299" y="1510"/>
                    </a:cubicBezTo>
                    <a:cubicBezTo>
                      <a:pt x="313" y="1510"/>
                      <a:pt x="328" y="1509"/>
                      <a:pt x="343" y="1506"/>
                    </a:cubicBezTo>
                    <a:cubicBezTo>
                      <a:pt x="406" y="1490"/>
                      <a:pt x="4845" y="421"/>
                      <a:pt x="10603" y="421"/>
                    </a:cubicBezTo>
                    <a:cubicBezTo>
                      <a:pt x="13503" y="421"/>
                      <a:pt x="16738" y="692"/>
                      <a:pt x="19917" y="1506"/>
                    </a:cubicBezTo>
                    <a:lnTo>
                      <a:pt x="19976" y="1506"/>
                    </a:lnTo>
                    <a:cubicBezTo>
                      <a:pt x="19980" y="1506"/>
                      <a:pt x="19984" y="1506"/>
                      <a:pt x="19988" y="1506"/>
                    </a:cubicBezTo>
                    <a:cubicBezTo>
                      <a:pt x="20216" y="1506"/>
                      <a:pt x="20258" y="1160"/>
                      <a:pt x="20024" y="1101"/>
                    </a:cubicBezTo>
                    <a:cubicBezTo>
                      <a:pt x="16810" y="275"/>
                      <a:pt x="13541" y="0"/>
                      <a:pt x="10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2"/>
              <p:cNvSpPr/>
              <p:nvPr/>
            </p:nvSpPr>
            <p:spPr>
              <a:xfrm>
                <a:off x="7122875" y="4927625"/>
                <a:ext cx="392650" cy="254025"/>
              </a:xfrm>
              <a:custGeom>
                <a:avLst/>
                <a:gdLst/>
                <a:ahLst/>
                <a:cxnLst/>
                <a:rect l="l" t="t" r="r" b="b"/>
                <a:pathLst>
                  <a:path w="15706" h="10161" extrusionOk="0">
                    <a:moveTo>
                      <a:pt x="300" y="1"/>
                    </a:moveTo>
                    <a:cubicBezTo>
                      <a:pt x="66" y="1"/>
                      <a:pt x="0" y="352"/>
                      <a:pt x="239" y="420"/>
                    </a:cubicBezTo>
                    <a:cubicBezTo>
                      <a:pt x="334" y="432"/>
                      <a:pt x="9895" y="2456"/>
                      <a:pt x="15277" y="3551"/>
                    </a:cubicBezTo>
                    <a:lnTo>
                      <a:pt x="15277" y="9957"/>
                    </a:lnTo>
                    <a:cubicBezTo>
                      <a:pt x="15277" y="10064"/>
                      <a:pt x="15372" y="10159"/>
                      <a:pt x="15491" y="10159"/>
                    </a:cubicBezTo>
                    <a:cubicBezTo>
                      <a:pt x="15498" y="10160"/>
                      <a:pt x="15504" y="10160"/>
                      <a:pt x="15511" y="10160"/>
                    </a:cubicBezTo>
                    <a:cubicBezTo>
                      <a:pt x="15621" y="10160"/>
                      <a:pt x="15705" y="10069"/>
                      <a:pt x="15705" y="9957"/>
                    </a:cubicBezTo>
                    <a:lnTo>
                      <a:pt x="15705" y="3384"/>
                    </a:lnTo>
                    <a:cubicBezTo>
                      <a:pt x="15705" y="3277"/>
                      <a:pt x="15634" y="3194"/>
                      <a:pt x="15539" y="3170"/>
                    </a:cubicBezTo>
                    <a:cubicBezTo>
                      <a:pt x="10193" y="2087"/>
                      <a:pt x="430" y="27"/>
                      <a:pt x="334" y="3"/>
                    </a:cubicBezTo>
                    <a:cubicBezTo>
                      <a:pt x="323" y="2"/>
                      <a:pt x="311" y="1"/>
                      <a:pt x="3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2"/>
              <p:cNvSpPr/>
              <p:nvPr/>
            </p:nvSpPr>
            <p:spPr>
              <a:xfrm>
                <a:off x="7966125" y="4719675"/>
                <a:ext cx="112550" cy="461950"/>
              </a:xfrm>
              <a:custGeom>
                <a:avLst/>
                <a:gdLst/>
                <a:ahLst/>
                <a:cxnLst/>
                <a:rect l="l" t="t" r="r" b="b"/>
                <a:pathLst>
                  <a:path w="4502" h="18478" extrusionOk="0">
                    <a:moveTo>
                      <a:pt x="269" y="0"/>
                    </a:moveTo>
                    <a:cubicBezTo>
                      <a:pt x="136" y="0"/>
                      <a:pt x="0" y="122"/>
                      <a:pt x="73" y="296"/>
                    </a:cubicBezTo>
                    <a:cubicBezTo>
                      <a:pt x="97" y="380"/>
                      <a:pt x="2978" y="9262"/>
                      <a:pt x="4073" y="18299"/>
                    </a:cubicBezTo>
                    <a:cubicBezTo>
                      <a:pt x="4085" y="18406"/>
                      <a:pt x="4169" y="18477"/>
                      <a:pt x="4276" y="18477"/>
                    </a:cubicBezTo>
                    <a:lnTo>
                      <a:pt x="4311" y="18477"/>
                    </a:lnTo>
                    <a:cubicBezTo>
                      <a:pt x="4419" y="18465"/>
                      <a:pt x="4502" y="18358"/>
                      <a:pt x="4490" y="18239"/>
                    </a:cubicBezTo>
                    <a:cubicBezTo>
                      <a:pt x="3395" y="9178"/>
                      <a:pt x="501" y="249"/>
                      <a:pt x="466" y="165"/>
                    </a:cubicBezTo>
                    <a:cubicBezTo>
                      <a:pt x="438" y="50"/>
                      <a:pt x="354" y="0"/>
                      <a:pt x="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0" name="Google Shape;1700;p62"/>
            <p:cNvSpPr/>
            <p:nvPr/>
          </p:nvSpPr>
          <p:spPr>
            <a:xfrm>
              <a:off x="6866900" y="2123325"/>
              <a:ext cx="145575" cy="23975"/>
            </a:xfrm>
            <a:custGeom>
              <a:avLst/>
              <a:gdLst/>
              <a:ahLst/>
              <a:cxnLst/>
              <a:rect l="l" t="t" r="r" b="b"/>
              <a:pathLst>
                <a:path w="5823" h="959" extrusionOk="0">
                  <a:moveTo>
                    <a:pt x="2191" y="1"/>
                  </a:moveTo>
                  <a:cubicBezTo>
                    <a:pt x="1111" y="1"/>
                    <a:pt x="268" y="114"/>
                    <a:pt x="203" y="126"/>
                  </a:cubicBezTo>
                  <a:cubicBezTo>
                    <a:pt x="84" y="137"/>
                    <a:pt x="1" y="245"/>
                    <a:pt x="24" y="352"/>
                  </a:cubicBezTo>
                  <a:cubicBezTo>
                    <a:pt x="36" y="463"/>
                    <a:pt x="130" y="543"/>
                    <a:pt x="240" y="543"/>
                  </a:cubicBezTo>
                  <a:cubicBezTo>
                    <a:pt x="247" y="543"/>
                    <a:pt x="255" y="543"/>
                    <a:pt x="263" y="542"/>
                  </a:cubicBezTo>
                  <a:cubicBezTo>
                    <a:pt x="275" y="536"/>
                    <a:pt x="1106" y="423"/>
                    <a:pt x="2177" y="423"/>
                  </a:cubicBezTo>
                  <a:cubicBezTo>
                    <a:pt x="3218" y="423"/>
                    <a:pt x="4485" y="530"/>
                    <a:pt x="5442" y="947"/>
                  </a:cubicBezTo>
                  <a:cubicBezTo>
                    <a:pt x="5466" y="959"/>
                    <a:pt x="5489" y="959"/>
                    <a:pt x="5525" y="959"/>
                  </a:cubicBezTo>
                  <a:cubicBezTo>
                    <a:pt x="5751" y="959"/>
                    <a:pt x="5823" y="649"/>
                    <a:pt x="5608" y="554"/>
                  </a:cubicBezTo>
                  <a:cubicBezTo>
                    <a:pt x="4590" y="114"/>
                    <a:pt x="3272" y="1"/>
                    <a:pt x="2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1" name="Google Shape;1701;p62"/>
          <p:cNvGrpSpPr/>
          <p:nvPr/>
        </p:nvGrpSpPr>
        <p:grpSpPr>
          <a:xfrm>
            <a:off x="4447192" y="1640358"/>
            <a:ext cx="2000275" cy="3515025"/>
            <a:chOff x="4584775" y="1661525"/>
            <a:chExt cx="2000275" cy="3515025"/>
          </a:xfrm>
        </p:grpSpPr>
        <p:sp>
          <p:nvSpPr>
            <p:cNvPr id="1702" name="Google Shape;1702;p62"/>
            <p:cNvSpPr/>
            <p:nvPr/>
          </p:nvSpPr>
          <p:spPr>
            <a:xfrm>
              <a:off x="4584775" y="1661525"/>
              <a:ext cx="723925" cy="666175"/>
            </a:xfrm>
            <a:custGeom>
              <a:avLst/>
              <a:gdLst/>
              <a:ahLst/>
              <a:cxnLst/>
              <a:rect l="l" t="t" r="r" b="b"/>
              <a:pathLst>
                <a:path w="28957" h="26647" extrusionOk="0">
                  <a:moveTo>
                    <a:pt x="14478" y="0"/>
                  </a:moveTo>
                  <a:cubicBezTo>
                    <a:pt x="6477" y="0"/>
                    <a:pt x="0" y="5334"/>
                    <a:pt x="0" y="11906"/>
                  </a:cubicBezTo>
                  <a:cubicBezTo>
                    <a:pt x="0" y="18478"/>
                    <a:pt x="6477" y="23812"/>
                    <a:pt x="14478" y="23812"/>
                  </a:cubicBezTo>
                  <a:cubicBezTo>
                    <a:pt x="14895" y="23812"/>
                    <a:pt x="15312" y="23801"/>
                    <a:pt x="15729" y="23777"/>
                  </a:cubicBezTo>
                  <a:cubicBezTo>
                    <a:pt x="15817" y="23771"/>
                    <a:pt x="15906" y="23767"/>
                    <a:pt x="15994" y="23767"/>
                  </a:cubicBezTo>
                  <a:cubicBezTo>
                    <a:pt x="16747" y="23767"/>
                    <a:pt x="17481" y="23993"/>
                    <a:pt x="18110" y="24420"/>
                  </a:cubicBezTo>
                  <a:cubicBezTo>
                    <a:pt x="21110" y="26384"/>
                    <a:pt x="24956" y="26646"/>
                    <a:pt x="24956" y="26646"/>
                  </a:cubicBezTo>
                  <a:lnTo>
                    <a:pt x="24873" y="26587"/>
                  </a:lnTo>
                  <a:cubicBezTo>
                    <a:pt x="22729" y="25098"/>
                    <a:pt x="22706" y="21979"/>
                    <a:pt x="24718" y="20312"/>
                  </a:cubicBezTo>
                  <a:cubicBezTo>
                    <a:pt x="27337" y="18169"/>
                    <a:pt x="28956" y="15192"/>
                    <a:pt x="28956" y="11906"/>
                  </a:cubicBezTo>
                  <a:cubicBezTo>
                    <a:pt x="28956" y="5334"/>
                    <a:pt x="22467" y="0"/>
                    <a:pt x="144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2"/>
            <p:cNvSpPr/>
            <p:nvPr/>
          </p:nvSpPr>
          <p:spPr>
            <a:xfrm>
              <a:off x="4621675" y="1743150"/>
              <a:ext cx="640875" cy="404800"/>
            </a:xfrm>
            <a:custGeom>
              <a:avLst/>
              <a:gdLst/>
              <a:ahLst/>
              <a:cxnLst/>
              <a:rect l="l" t="t" r="r" b="b"/>
              <a:pathLst>
                <a:path w="25635" h="16192" extrusionOk="0">
                  <a:moveTo>
                    <a:pt x="17420" y="0"/>
                  </a:moveTo>
                  <a:cubicBezTo>
                    <a:pt x="17116" y="0"/>
                    <a:pt x="16812" y="87"/>
                    <a:pt x="16550" y="259"/>
                  </a:cubicBezTo>
                  <a:cubicBezTo>
                    <a:pt x="16015" y="628"/>
                    <a:pt x="15669" y="1271"/>
                    <a:pt x="15503" y="1950"/>
                  </a:cubicBezTo>
                  <a:cubicBezTo>
                    <a:pt x="15276" y="2819"/>
                    <a:pt x="15253" y="3748"/>
                    <a:pt x="15181" y="4641"/>
                  </a:cubicBezTo>
                  <a:lnTo>
                    <a:pt x="14943" y="7546"/>
                  </a:lnTo>
                  <a:cubicBezTo>
                    <a:pt x="14860" y="8510"/>
                    <a:pt x="14776" y="9475"/>
                    <a:pt x="14693" y="10439"/>
                  </a:cubicBezTo>
                  <a:cubicBezTo>
                    <a:pt x="14622" y="11368"/>
                    <a:pt x="14574" y="12296"/>
                    <a:pt x="14455" y="13201"/>
                  </a:cubicBezTo>
                  <a:cubicBezTo>
                    <a:pt x="14348" y="14011"/>
                    <a:pt x="14145" y="14844"/>
                    <a:pt x="13586" y="15392"/>
                  </a:cubicBezTo>
                  <a:cubicBezTo>
                    <a:pt x="13288" y="15669"/>
                    <a:pt x="12933" y="15835"/>
                    <a:pt x="12579" y="15835"/>
                  </a:cubicBezTo>
                  <a:cubicBezTo>
                    <a:pt x="12310" y="15835"/>
                    <a:pt x="12042" y="15739"/>
                    <a:pt x="11800" y="15523"/>
                  </a:cubicBezTo>
                  <a:cubicBezTo>
                    <a:pt x="11240" y="15023"/>
                    <a:pt x="11062" y="14154"/>
                    <a:pt x="11026" y="13380"/>
                  </a:cubicBezTo>
                  <a:cubicBezTo>
                    <a:pt x="10978" y="12404"/>
                    <a:pt x="11002" y="11427"/>
                    <a:pt x="11002" y="10451"/>
                  </a:cubicBezTo>
                  <a:cubicBezTo>
                    <a:pt x="10990" y="8522"/>
                    <a:pt x="10978" y="6593"/>
                    <a:pt x="10978" y="4665"/>
                  </a:cubicBezTo>
                  <a:cubicBezTo>
                    <a:pt x="10978" y="3176"/>
                    <a:pt x="10919" y="1259"/>
                    <a:pt x="9526" y="521"/>
                  </a:cubicBezTo>
                  <a:cubicBezTo>
                    <a:pt x="9313" y="410"/>
                    <a:pt x="9089" y="359"/>
                    <a:pt x="8866" y="359"/>
                  </a:cubicBezTo>
                  <a:cubicBezTo>
                    <a:pt x="8466" y="359"/>
                    <a:pt x="8068" y="524"/>
                    <a:pt x="7740" y="807"/>
                  </a:cubicBezTo>
                  <a:cubicBezTo>
                    <a:pt x="7192" y="1271"/>
                    <a:pt x="6894" y="2009"/>
                    <a:pt x="6704" y="2748"/>
                  </a:cubicBezTo>
                  <a:cubicBezTo>
                    <a:pt x="5894" y="5927"/>
                    <a:pt x="6906" y="9308"/>
                    <a:pt x="6144" y="12499"/>
                  </a:cubicBezTo>
                  <a:cubicBezTo>
                    <a:pt x="5966" y="13237"/>
                    <a:pt x="5704" y="14082"/>
                    <a:pt x="5180" y="14618"/>
                  </a:cubicBezTo>
                  <a:cubicBezTo>
                    <a:pt x="4930" y="14916"/>
                    <a:pt x="4561" y="15071"/>
                    <a:pt x="4168" y="15071"/>
                  </a:cubicBezTo>
                  <a:cubicBezTo>
                    <a:pt x="3811" y="15023"/>
                    <a:pt x="3501" y="14809"/>
                    <a:pt x="3323" y="14487"/>
                  </a:cubicBezTo>
                  <a:cubicBezTo>
                    <a:pt x="2846" y="13749"/>
                    <a:pt x="2918" y="12737"/>
                    <a:pt x="2918" y="11892"/>
                  </a:cubicBezTo>
                  <a:lnTo>
                    <a:pt x="2906" y="8975"/>
                  </a:lnTo>
                  <a:cubicBezTo>
                    <a:pt x="2906" y="8010"/>
                    <a:pt x="2918" y="7046"/>
                    <a:pt x="2882" y="6093"/>
                  </a:cubicBezTo>
                  <a:cubicBezTo>
                    <a:pt x="2858" y="5391"/>
                    <a:pt x="2668" y="4545"/>
                    <a:pt x="1989" y="4331"/>
                  </a:cubicBezTo>
                  <a:cubicBezTo>
                    <a:pt x="1903" y="4302"/>
                    <a:pt x="1819" y="4288"/>
                    <a:pt x="1739" y="4288"/>
                  </a:cubicBezTo>
                  <a:cubicBezTo>
                    <a:pt x="1267" y="4288"/>
                    <a:pt x="907" y="4758"/>
                    <a:pt x="703" y="5236"/>
                  </a:cubicBezTo>
                  <a:cubicBezTo>
                    <a:pt x="572" y="5581"/>
                    <a:pt x="465" y="5950"/>
                    <a:pt x="406" y="6320"/>
                  </a:cubicBezTo>
                  <a:cubicBezTo>
                    <a:pt x="310" y="6748"/>
                    <a:pt x="239" y="7177"/>
                    <a:pt x="179" y="7617"/>
                  </a:cubicBezTo>
                  <a:cubicBezTo>
                    <a:pt x="60" y="8522"/>
                    <a:pt x="1" y="9427"/>
                    <a:pt x="13" y="10332"/>
                  </a:cubicBezTo>
                  <a:cubicBezTo>
                    <a:pt x="13" y="10454"/>
                    <a:pt x="103" y="10521"/>
                    <a:pt x="186" y="10521"/>
                  </a:cubicBezTo>
                  <a:cubicBezTo>
                    <a:pt x="256" y="10521"/>
                    <a:pt x="322" y="10472"/>
                    <a:pt x="322" y="10368"/>
                  </a:cubicBezTo>
                  <a:cubicBezTo>
                    <a:pt x="310" y="9463"/>
                    <a:pt x="358" y="8546"/>
                    <a:pt x="489" y="7653"/>
                  </a:cubicBezTo>
                  <a:cubicBezTo>
                    <a:pt x="548" y="7189"/>
                    <a:pt x="632" y="6736"/>
                    <a:pt x="727" y="6284"/>
                  </a:cubicBezTo>
                  <a:cubicBezTo>
                    <a:pt x="798" y="5927"/>
                    <a:pt x="906" y="5569"/>
                    <a:pt x="1048" y="5236"/>
                  </a:cubicBezTo>
                  <a:cubicBezTo>
                    <a:pt x="1191" y="4962"/>
                    <a:pt x="1394" y="4676"/>
                    <a:pt x="1680" y="4641"/>
                  </a:cubicBezTo>
                  <a:cubicBezTo>
                    <a:pt x="1703" y="4637"/>
                    <a:pt x="1727" y="4636"/>
                    <a:pt x="1750" y="4636"/>
                  </a:cubicBezTo>
                  <a:cubicBezTo>
                    <a:pt x="2053" y="4636"/>
                    <a:pt x="2308" y="4914"/>
                    <a:pt x="2430" y="5212"/>
                  </a:cubicBezTo>
                  <a:cubicBezTo>
                    <a:pt x="2596" y="5617"/>
                    <a:pt x="2572" y="6093"/>
                    <a:pt x="2572" y="6534"/>
                  </a:cubicBezTo>
                  <a:lnTo>
                    <a:pt x="2584" y="7974"/>
                  </a:lnTo>
                  <a:lnTo>
                    <a:pt x="2596" y="10856"/>
                  </a:lnTo>
                  <a:lnTo>
                    <a:pt x="2608" y="12296"/>
                  </a:lnTo>
                  <a:cubicBezTo>
                    <a:pt x="2596" y="12725"/>
                    <a:pt x="2620" y="13154"/>
                    <a:pt x="2680" y="13582"/>
                  </a:cubicBezTo>
                  <a:cubicBezTo>
                    <a:pt x="2787" y="14273"/>
                    <a:pt x="3108" y="14987"/>
                    <a:pt x="3704" y="15285"/>
                  </a:cubicBezTo>
                  <a:cubicBezTo>
                    <a:pt x="3873" y="15373"/>
                    <a:pt x="4053" y="15413"/>
                    <a:pt x="4233" y="15413"/>
                  </a:cubicBezTo>
                  <a:cubicBezTo>
                    <a:pt x="4685" y="15413"/>
                    <a:pt x="5142" y="15163"/>
                    <a:pt x="5466" y="14797"/>
                  </a:cubicBezTo>
                  <a:cubicBezTo>
                    <a:pt x="5906" y="14285"/>
                    <a:pt x="6192" y="13535"/>
                    <a:pt x="6371" y="12820"/>
                  </a:cubicBezTo>
                  <a:cubicBezTo>
                    <a:pt x="6573" y="12070"/>
                    <a:pt x="6680" y="11296"/>
                    <a:pt x="6704" y="10511"/>
                  </a:cubicBezTo>
                  <a:cubicBezTo>
                    <a:pt x="6787" y="8891"/>
                    <a:pt x="6633" y="7260"/>
                    <a:pt x="6668" y="5641"/>
                  </a:cubicBezTo>
                  <a:cubicBezTo>
                    <a:pt x="6668" y="4831"/>
                    <a:pt x="6752" y="4022"/>
                    <a:pt x="6906" y="3224"/>
                  </a:cubicBezTo>
                  <a:cubicBezTo>
                    <a:pt x="7061" y="2462"/>
                    <a:pt x="7311" y="1652"/>
                    <a:pt x="7859" y="1140"/>
                  </a:cubicBezTo>
                  <a:cubicBezTo>
                    <a:pt x="8157" y="869"/>
                    <a:pt x="8506" y="719"/>
                    <a:pt x="8855" y="719"/>
                  </a:cubicBezTo>
                  <a:cubicBezTo>
                    <a:pt x="9135" y="719"/>
                    <a:pt x="9415" y="815"/>
                    <a:pt x="9669" y="1021"/>
                  </a:cubicBezTo>
                  <a:cubicBezTo>
                    <a:pt x="10240" y="1486"/>
                    <a:pt x="10514" y="2271"/>
                    <a:pt x="10597" y="3057"/>
                  </a:cubicBezTo>
                  <a:cubicBezTo>
                    <a:pt x="10716" y="3974"/>
                    <a:pt x="10669" y="4915"/>
                    <a:pt x="10669" y="5843"/>
                  </a:cubicBezTo>
                  <a:cubicBezTo>
                    <a:pt x="10669" y="6796"/>
                    <a:pt x="10669" y="7748"/>
                    <a:pt x="10681" y="8701"/>
                  </a:cubicBezTo>
                  <a:lnTo>
                    <a:pt x="10693" y="11546"/>
                  </a:lnTo>
                  <a:cubicBezTo>
                    <a:pt x="10693" y="12439"/>
                    <a:pt x="10633" y="13368"/>
                    <a:pt x="10812" y="14225"/>
                  </a:cubicBezTo>
                  <a:cubicBezTo>
                    <a:pt x="10943" y="14904"/>
                    <a:pt x="11252" y="15583"/>
                    <a:pt x="11800" y="15952"/>
                  </a:cubicBezTo>
                  <a:cubicBezTo>
                    <a:pt x="12045" y="16111"/>
                    <a:pt x="12326" y="16192"/>
                    <a:pt x="12605" y="16192"/>
                  </a:cubicBezTo>
                  <a:cubicBezTo>
                    <a:pt x="12909" y="16192"/>
                    <a:pt x="13212" y="16096"/>
                    <a:pt x="13467" y="15904"/>
                  </a:cubicBezTo>
                  <a:cubicBezTo>
                    <a:pt x="14753" y="15047"/>
                    <a:pt x="14776" y="13178"/>
                    <a:pt x="14907" y="11689"/>
                  </a:cubicBezTo>
                  <a:lnTo>
                    <a:pt x="15372" y="5974"/>
                  </a:lnTo>
                  <a:cubicBezTo>
                    <a:pt x="15455" y="5046"/>
                    <a:pt x="15526" y="4129"/>
                    <a:pt x="15610" y="3212"/>
                  </a:cubicBezTo>
                  <a:cubicBezTo>
                    <a:pt x="15681" y="2402"/>
                    <a:pt x="15824" y="1557"/>
                    <a:pt x="16312" y="938"/>
                  </a:cubicBezTo>
                  <a:cubicBezTo>
                    <a:pt x="16610" y="559"/>
                    <a:pt x="17007" y="350"/>
                    <a:pt x="17424" y="350"/>
                  </a:cubicBezTo>
                  <a:cubicBezTo>
                    <a:pt x="17623" y="350"/>
                    <a:pt x="17827" y="397"/>
                    <a:pt x="18027" y="497"/>
                  </a:cubicBezTo>
                  <a:cubicBezTo>
                    <a:pt x="18646" y="807"/>
                    <a:pt x="19075" y="1497"/>
                    <a:pt x="19253" y="2236"/>
                  </a:cubicBezTo>
                  <a:cubicBezTo>
                    <a:pt x="19456" y="3093"/>
                    <a:pt x="19408" y="3986"/>
                    <a:pt x="19360" y="4855"/>
                  </a:cubicBezTo>
                  <a:lnTo>
                    <a:pt x="19217" y="7701"/>
                  </a:lnTo>
                  <a:lnTo>
                    <a:pt x="19063" y="10499"/>
                  </a:lnTo>
                  <a:cubicBezTo>
                    <a:pt x="19027" y="11225"/>
                    <a:pt x="18920" y="12023"/>
                    <a:pt x="19122" y="12737"/>
                  </a:cubicBezTo>
                  <a:cubicBezTo>
                    <a:pt x="19298" y="13324"/>
                    <a:pt x="19753" y="13749"/>
                    <a:pt x="20313" y="13749"/>
                  </a:cubicBezTo>
                  <a:cubicBezTo>
                    <a:pt x="20321" y="13749"/>
                    <a:pt x="20329" y="13749"/>
                    <a:pt x="20337" y="13749"/>
                  </a:cubicBezTo>
                  <a:cubicBezTo>
                    <a:pt x="20896" y="13701"/>
                    <a:pt x="21408" y="13392"/>
                    <a:pt x="21706" y="12904"/>
                  </a:cubicBezTo>
                  <a:cubicBezTo>
                    <a:pt x="22515" y="11582"/>
                    <a:pt x="21980" y="9844"/>
                    <a:pt x="22492" y="8415"/>
                  </a:cubicBezTo>
                  <a:cubicBezTo>
                    <a:pt x="22706" y="7812"/>
                    <a:pt x="23193" y="7261"/>
                    <a:pt x="23772" y="7261"/>
                  </a:cubicBezTo>
                  <a:cubicBezTo>
                    <a:pt x="23867" y="7261"/>
                    <a:pt x="23964" y="7276"/>
                    <a:pt x="24063" y="7308"/>
                  </a:cubicBezTo>
                  <a:cubicBezTo>
                    <a:pt x="24682" y="7510"/>
                    <a:pt x="25111" y="8201"/>
                    <a:pt x="25206" y="8891"/>
                  </a:cubicBezTo>
                  <a:cubicBezTo>
                    <a:pt x="25361" y="9784"/>
                    <a:pt x="25099" y="10677"/>
                    <a:pt x="24873" y="11511"/>
                  </a:cubicBezTo>
                  <a:cubicBezTo>
                    <a:pt x="24835" y="11648"/>
                    <a:pt x="24938" y="11751"/>
                    <a:pt x="25033" y="11751"/>
                  </a:cubicBezTo>
                  <a:cubicBezTo>
                    <a:pt x="25087" y="11751"/>
                    <a:pt x="25137" y="11719"/>
                    <a:pt x="25159" y="11642"/>
                  </a:cubicBezTo>
                  <a:cubicBezTo>
                    <a:pt x="25397" y="10796"/>
                    <a:pt x="25635" y="9903"/>
                    <a:pt x="25540" y="8998"/>
                  </a:cubicBezTo>
                  <a:cubicBezTo>
                    <a:pt x="25480" y="8320"/>
                    <a:pt x="25159" y="7701"/>
                    <a:pt x="24647" y="7260"/>
                  </a:cubicBezTo>
                  <a:cubicBezTo>
                    <a:pt x="24395" y="7046"/>
                    <a:pt x="24087" y="6938"/>
                    <a:pt x="23779" y="6938"/>
                  </a:cubicBezTo>
                  <a:cubicBezTo>
                    <a:pt x="23489" y="6938"/>
                    <a:pt x="23199" y="7034"/>
                    <a:pt x="22956" y="7224"/>
                  </a:cubicBezTo>
                  <a:cubicBezTo>
                    <a:pt x="22396" y="7641"/>
                    <a:pt x="22134" y="8367"/>
                    <a:pt x="22027" y="9094"/>
                  </a:cubicBezTo>
                  <a:cubicBezTo>
                    <a:pt x="21813" y="10439"/>
                    <a:pt x="22206" y="12582"/>
                    <a:pt x="20837" y="13273"/>
                  </a:cubicBezTo>
                  <a:cubicBezTo>
                    <a:pt x="20670" y="13356"/>
                    <a:pt x="20499" y="13398"/>
                    <a:pt x="20336" y="13398"/>
                  </a:cubicBezTo>
                  <a:cubicBezTo>
                    <a:pt x="19938" y="13398"/>
                    <a:pt x="19584" y="13151"/>
                    <a:pt x="19432" y="12654"/>
                  </a:cubicBezTo>
                  <a:cubicBezTo>
                    <a:pt x="19336" y="12296"/>
                    <a:pt x="19301" y="11927"/>
                    <a:pt x="19325" y="11558"/>
                  </a:cubicBezTo>
                  <a:cubicBezTo>
                    <a:pt x="19336" y="11106"/>
                    <a:pt x="19372" y="10641"/>
                    <a:pt x="19396" y="10189"/>
                  </a:cubicBezTo>
                  <a:cubicBezTo>
                    <a:pt x="19503" y="8284"/>
                    <a:pt x="19610" y="6367"/>
                    <a:pt x="19694" y="4450"/>
                  </a:cubicBezTo>
                  <a:cubicBezTo>
                    <a:pt x="19765" y="2914"/>
                    <a:pt x="19634" y="1093"/>
                    <a:pt x="18289" y="259"/>
                  </a:cubicBezTo>
                  <a:cubicBezTo>
                    <a:pt x="18027" y="87"/>
                    <a:pt x="17723" y="0"/>
                    <a:pt x="17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2"/>
            <p:cNvSpPr/>
            <p:nvPr/>
          </p:nvSpPr>
          <p:spPr>
            <a:xfrm>
              <a:off x="5484575" y="2478275"/>
              <a:ext cx="1100475" cy="921575"/>
            </a:xfrm>
            <a:custGeom>
              <a:avLst/>
              <a:gdLst/>
              <a:ahLst/>
              <a:cxnLst/>
              <a:rect l="l" t="t" r="r" b="b"/>
              <a:pathLst>
                <a:path w="44019" h="36863" extrusionOk="0">
                  <a:moveTo>
                    <a:pt x="34743" y="1"/>
                  </a:moveTo>
                  <a:lnTo>
                    <a:pt x="29207" y="16300"/>
                  </a:lnTo>
                  <a:cubicBezTo>
                    <a:pt x="29207" y="16300"/>
                    <a:pt x="14360" y="21301"/>
                    <a:pt x="8240" y="23325"/>
                  </a:cubicBezTo>
                  <a:cubicBezTo>
                    <a:pt x="2132" y="25361"/>
                    <a:pt x="1" y="26766"/>
                    <a:pt x="1" y="26766"/>
                  </a:cubicBezTo>
                  <a:cubicBezTo>
                    <a:pt x="120" y="27397"/>
                    <a:pt x="239" y="28147"/>
                    <a:pt x="370" y="28826"/>
                  </a:cubicBezTo>
                  <a:cubicBezTo>
                    <a:pt x="477" y="29421"/>
                    <a:pt x="572" y="29957"/>
                    <a:pt x="644" y="30302"/>
                  </a:cubicBezTo>
                  <a:cubicBezTo>
                    <a:pt x="644" y="30302"/>
                    <a:pt x="3061" y="33314"/>
                    <a:pt x="4668" y="36862"/>
                  </a:cubicBezTo>
                  <a:cubicBezTo>
                    <a:pt x="4859" y="36493"/>
                    <a:pt x="5133" y="36184"/>
                    <a:pt x="5478" y="35958"/>
                  </a:cubicBezTo>
                  <a:cubicBezTo>
                    <a:pt x="6764" y="35446"/>
                    <a:pt x="7942" y="34910"/>
                    <a:pt x="9038" y="34362"/>
                  </a:cubicBezTo>
                  <a:cubicBezTo>
                    <a:pt x="18801" y="29457"/>
                    <a:pt x="21087" y="23444"/>
                    <a:pt x="21087" y="23444"/>
                  </a:cubicBezTo>
                  <a:cubicBezTo>
                    <a:pt x="21337" y="21515"/>
                    <a:pt x="22087" y="20075"/>
                    <a:pt x="23361" y="19432"/>
                  </a:cubicBezTo>
                  <a:cubicBezTo>
                    <a:pt x="23828" y="19193"/>
                    <a:pt x="24331" y="19077"/>
                    <a:pt x="24858" y="19077"/>
                  </a:cubicBezTo>
                  <a:cubicBezTo>
                    <a:pt x="27768" y="19077"/>
                    <a:pt x="31427" y="22587"/>
                    <a:pt x="34089" y="28111"/>
                  </a:cubicBezTo>
                  <a:cubicBezTo>
                    <a:pt x="34089" y="28111"/>
                    <a:pt x="36577" y="26706"/>
                    <a:pt x="37172" y="25671"/>
                  </a:cubicBezTo>
                  <a:cubicBezTo>
                    <a:pt x="38053" y="24158"/>
                    <a:pt x="44018" y="3799"/>
                    <a:pt x="44018" y="3799"/>
                  </a:cubicBezTo>
                  <a:cubicBezTo>
                    <a:pt x="43530" y="3180"/>
                    <a:pt x="42983" y="2632"/>
                    <a:pt x="42375" y="2144"/>
                  </a:cubicBezTo>
                  <a:cubicBezTo>
                    <a:pt x="41709" y="1608"/>
                    <a:pt x="40887" y="1096"/>
                    <a:pt x="39994" y="870"/>
                  </a:cubicBezTo>
                  <a:cubicBezTo>
                    <a:pt x="38303" y="429"/>
                    <a:pt x="36196" y="155"/>
                    <a:pt x="35255" y="48"/>
                  </a:cubicBezTo>
                  <a:cubicBezTo>
                    <a:pt x="34934" y="13"/>
                    <a:pt x="34743" y="1"/>
                    <a:pt x="34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2"/>
            <p:cNvSpPr/>
            <p:nvPr/>
          </p:nvSpPr>
          <p:spPr>
            <a:xfrm>
              <a:off x="6228725" y="1795450"/>
              <a:ext cx="315250" cy="736425"/>
            </a:xfrm>
            <a:custGeom>
              <a:avLst/>
              <a:gdLst/>
              <a:ahLst/>
              <a:cxnLst/>
              <a:rect l="l" t="t" r="r" b="b"/>
              <a:pathLst>
                <a:path w="12610" h="29457" extrusionOk="0">
                  <a:moveTo>
                    <a:pt x="1903" y="0"/>
                  </a:moveTo>
                  <a:cubicBezTo>
                    <a:pt x="1655" y="0"/>
                    <a:pt x="1449" y="76"/>
                    <a:pt x="1358" y="167"/>
                  </a:cubicBezTo>
                  <a:cubicBezTo>
                    <a:pt x="1096" y="418"/>
                    <a:pt x="1227" y="1430"/>
                    <a:pt x="1227" y="1430"/>
                  </a:cubicBezTo>
                  <a:cubicBezTo>
                    <a:pt x="1227" y="1430"/>
                    <a:pt x="251" y="1525"/>
                    <a:pt x="132" y="1870"/>
                  </a:cubicBezTo>
                  <a:cubicBezTo>
                    <a:pt x="1" y="2227"/>
                    <a:pt x="2037" y="10931"/>
                    <a:pt x="2203" y="12002"/>
                  </a:cubicBezTo>
                  <a:cubicBezTo>
                    <a:pt x="2358" y="13074"/>
                    <a:pt x="4942" y="18420"/>
                    <a:pt x="5466" y="19479"/>
                  </a:cubicBezTo>
                  <a:cubicBezTo>
                    <a:pt x="5930" y="20408"/>
                    <a:pt x="5573" y="26064"/>
                    <a:pt x="5489" y="27361"/>
                  </a:cubicBezTo>
                  <a:cubicBezTo>
                    <a:pt x="6430" y="27468"/>
                    <a:pt x="8525" y="27742"/>
                    <a:pt x="10228" y="28183"/>
                  </a:cubicBezTo>
                  <a:cubicBezTo>
                    <a:pt x="11121" y="28409"/>
                    <a:pt x="11943" y="28921"/>
                    <a:pt x="12609" y="29457"/>
                  </a:cubicBezTo>
                  <a:lnTo>
                    <a:pt x="11716" y="21908"/>
                  </a:lnTo>
                  <a:cubicBezTo>
                    <a:pt x="11716" y="21908"/>
                    <a:pt x="12193" y="18848"/>
                    <a:pt x="11312" y="16634"/>
                  </a:cubicBezTo>
                  <a:cubicBezTo>
                    <a:pt x="10442" y="14407"/>
                    <a:pt x="7525" y="13395"/>
                    <a:pt x="7525" y="13395"/>
                  </a:cubicBezTo>
                  <a:cubicBezTo>
                    <a:pt x="7001" y="12109"/>
                    <a:pt x="5906" y="10550"/>
                    <a:pt x="5906" y="10550"/>
                  </a:cubicBezTo>
                  <a:cubicBezTo>
                    <a:pt x="5906" y="10550"/>
                    <a:pt x="3775" y="2561"/>
                    <a:pt x="3287" y="1168"/>
                  </a:cubicBezTo>
                  <a:cubicBezTo>
                    <a:pt x="2977" y="262"/>
                    <a:pt x="2365" y="0"/>
                    <a:pt x="1903" y="0"/>
                  </a:cubicBezTo>
                  <a:close/>
                </a:path>
              </a:pathLst>
            </a:custGeom>
            <a:solidFill>
              <a:srgbClr val="EA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2"/>
            <p:cNvSpPr/>
            <p:nvPr/>
          </p:nvSpPr>
          <p:spPr>
            <a:xfrm>
              <a:off x="6003100" y="2955025"/>
              <a:ext cx="420025" cy="624100"/>
            </a:xfrm>
            <a:custGeom>
              <a:avLst/>
              <a:gdLst/>
              <a:ahLst/>
              <a:cxnLst/>
              <a:rect l="l" t="t" r="r" b="b"/>
              <a:pathLst>
                <a:path w="16801" h="24964" extrusionOk="0">
                  <a:moveTo>
                    <a:pt x="4154" y="1809"/>
                  </a:moveTo>
                  <a:cubicBezTo>
                    <a:pt x="6316" y="1809"/>
                    <a:pt x="10178" y="4747"/>
                    <a:pt x="12645" y="10172"/>
                  </a:cubicBezTo>
                  <a:cubicBezTo>
                    <a:pt x="15455" y="16352"/>
                    <a:pt x="14764" y="22019"/>
                    <a:pt x="12907" y="22972"/>
                  </a:cubicBezTo>
                  <a:cubicBezTo>
                    <a:pt x="12695" y="23080"/>
                    <a:pt x="12455" y="23134"/>
                    <a:pt x="12191" y="23134"/>
                  </a:cubicBezTo>
                  <a:cubicBezTo>
                    <a:pt x="10750" y="23134"/>
                    <a:pt x="8609" y="21542"/>
                    <a:pt x="6597" y="18673"/>
                  </a:cubicBezTo>
                  <a:cubicBezTo>
                    <a:pt x="5680" y="17352"/>
                    <a:pt x="4882" y="15947"/>
                    <a:pt x="4227" y="14482"/>
                  </a:cubicBezTo>
                  <a:cubicBezTo>
                    <a:pt x="3549" y="13006"/>
                    <a:pt x="3001" y="11470"/>
                    <a:pt x="2608" y="9899"/>
                  </a:cubicBezTo>
                  <a:cubicBezTo>
                    <a:pt x="1572" y="5815"/>
                    <a:pt x="1989" y="2683"/>
                    <a:pt x="3358" y="1981"/>
                  </a:cubicBezTo>
                  <a:cubicBezTo>
                    <a:pt x="3585" y="1866"/>
                    <a:pt x="3853" y="1809"/>
                    <a:pt x="4154" y="1809"/>
                  </a:cubicBezTo>
                  <a:close/>
                  <a:moveTo>
                    <a:pt x="4108" y="0"/>
                  </a:moveTo>
                  <a:cubicBezTo>
                    <a:pt x="3584" y="0"/>
                    <a:pt x="3085" y="114"/>
                    <a:pt x="2620" y="350"/>
                  </a:cubicBezTo>
                  <a:cubicBezTo>
                    <a:pt x="1358" y="1005"/>
                    <a:pt x="596" y="2433"/>
                    <a:pt x="358" y="4374"/>
                  </a:cubicBezTo>
                  <a:cubicBezTo>
                    <a:pt x="1" y="7232"/>
                    <a:pt x="751" y="11184"/>
                    <a:pt x="2632" y="15304"/>
                  </a:cubicBezTo>
                  <a:cubicBezTo>
                    <a:pt x="4406" y="19209"/>
                    <a:pt x="6692" y="22186"/>
                    <a:pt x="8918" y="23746"/>
                  </a:cubicBezTo>
                  <a:cubicBezTo>
                    <a:pt x="10041" y="24538"/>
                    <a:pt x="11148" y="24964"/>
                    <a:pt x="12164" y="24964"/>
                  </a:cubicBezTo>
                  <a:cubicBezTo>
                    <a:pt x="12689" y="24964"/>
                    <a:pt x="13191" y="24850"/>
                    <a:pt x="13657" y="24615"/>
                  </a:cubicBezTo>
                  <a:cubicBezTo>
                    <a:pt x="16800" y="23007"/>
                    <a:pt x="16800" y="16578"/>
                    <a:pt x="13645" y="9660"/>
                  </a:cubicBezTo>
                  <a:cubicBezTo>
                    <a:pt x="13550" y="9458"/>
                    <a:pt x="13455" y="9244"/>
                    <a:pt x="13348" y="9041"/>
                  </a:cubicBezTo>
                  <a:cubicBezTo>
                    <a:pt x="10684" y="3512"/>
                    <a:pt x="7019" y="0"/>
                    <a:pt x="41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2"/>
            <p:cNvSpPr/>
            <p:nvPr/>
          </p:nvSpPr>
          <p:spPr>
            <a:xfrm>
              <a:off x="6042400" y="3000250"/>
              <a:ext cx="347075" cy="533150"/>
            </a:xfrm>
            <a:custGeom>
              <a:avLst/>
              <a:gdLst/>
              <a:ahLst/>
              <a:cxnLst/>
              <a:rect l="l" t="t" r="r" b="b"/>
              <a:pathLst>
                <a:path w="13883" h="21326" extrusionOk="0">
                  <a:moveTo>
                    <a:pt x="2582" y="0"/>
                  </a:moveTo>
                  <a:cubicBezTo>
                    <a:pt x="2281" y="0"/>
                    <a:pt x="2013" y="57"/>
                    <a:pt x="1786" y="172"/>
                  </a:cubicBezTo>
                  <a:cubicBezTo>
                    <a:pt x="417" y="874"/>
                    <a:pt x="0" y="3994"/>
                    <a:pt x="1024" y="8090"/>
                  </a:cubicBezTo>
                  <a:lnTo>
                    <a:pt x="5358" y="7256"/>
                  </a:lnTo>
                  <a:cubicBezTo>
                    <a:pt x="5481" y="7232"/>
                    <a:pt x="5604" y="7221"/>
                    <a:pt x="5726" y="7221"/>
                  </a:cubicBezTo>
                  <a:cubicBezTo>
                    <a:pt x="6340" y="7221"/>
                    <a:pt x="6929" y="7514"/>
                    <a:pt x="7287" y="8030"/>
                  </a:cubicBezTo>
                  <a:cubicBezTo>
                    <a:pt x="8037" y="9149"/>
                    <a:pt x="8608" y="10399"/>
                    <a:pt x="8966" y="11709"/>
                  </a:cubicBezTo>
                  <a:cubicBezTo>
                    <a:pt x="9144" y="12459"/>
                    <a:pt x="8906" y="13257"/>
                    <a:pt x="8335" y="13793"/>
                  </a:cubicBezTo>
                  <a:lnTo>
                    <a:pt x="5025" y="16864"/>
                  </a:lnTo>
                  <a:cubicBezTo>
                    <a:pt x="7026" y="19740"/>
                    <a:pt x="9171" y="21325"/>
                    <a:pt x="10615" y="21325"/>
                  </a:cubicBezTo>
                  <a:cubicBezTo>
                    <a:pt x="10880" y="21325"/>
                    <a:pt x="11122" y="21272"/>
                    <a:pt x="11335" y="21163"/>
                  </a:cubicBezTo>
                  <a:cubicBezTo>
                    <a:pt x="13192" y="20210"/>
                    <a:pt x="13883" y="14543"/>
                    <a:pt x="11073" y="8363"/>
                  </a:cubicBezTo>
                  <a:cubicBezTo>
                    <a:pt x="8606" y="2938"/>
                    <a:pt x="4744" y="0"/>
                    <a:pt x="25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2"/>
            <p:cNvSpPr/>
            <p:nvPr/>
          </p:nvSpPr>
          <p:spPr>
            <a:xfrm>
              <a:off x="6068300" y="3180925"/>
              <a:ext cx="202725" cy="240950"/>
            </a:xfrm>
            <a:custGeom>
              <a:avLst/>
              <a:gdLst/>
              <a:ahLst/>
              <a:cxnLst/>
              <a:rect l="l" t="t" r="r" b="b"/>
              <a:pathLst>
                <a:path w="8109" h="9638" extrusionOk="0">
                  <a:moveTo>
                    <a:pt x="4722" y="1"/>
                  </a:moveTo>
                  <a:cubicBezTo>
                    <a:pt x="4593" y="1"/>
                    <a:pt x="4464" y="14"/>
                    <a:pt x="4334" y="41"/>
                  </a:cubicBezTo>
                  <a:lnTo>
                    <a:pt x="0" y="863"/>
                  </a:lnTo>
                  <a:cubicBezTo>
                    <a:pt x="393" y="2446"/>
                    <a:pt x="941" y="3970"/>
                    <a:pt x="1619" y="5446"/>
                  </a:cubicBezTo>
                  <a:cubicBezTo>
                    <a:pt x="2274" y="6911"/>
                    <a:pt x="3072" y="8316"/>
                    <a:pt x="3989" y="9637"/>
                  </a:cubicBezTo>
                  <a:lnTo>
                    <a:pt x="7299" y="6566"/>
                  </a:lnTo>
                  <a:cubicBezTo>
                    <a:pt x="7870" y="6042"/>
                    <a:pt x="8108" y="5244"/>
                    <a:pt x="7942" y="4482"/>
                  </a:cubicBezTo>
                  <a:cubicBezTo>
                    <a:pt x="7584" y="3172"/>
                    <a:pt x="7013" y="1934"/>
                    <a:pt x="6263" y="803"/>
                  </a:cubicBezTo>
                  <a:cubicBezTo>
                    <a:pt x="5900" y="293"/>
                    <a:pt x="5326" y="1"/>
                    <a:pt x="47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2"/>
            <p:cNvSpPr/>
            <p:nvPr/>
          </p:nvSpPr>
          <p:spPr>
            <a:xfrm>
              <a:off x="5684900" y="3064375"/>
              <a:ext cx="541175" cy="539675"/>
            </a:xfrm>
            <a:custGeom>
              <a:avLst/>
              <a:gdLst/>
              <a:ahLst/>
              <a:cxnLst/>
              <a:rect l="l" t="t" r="r" b="b"/>
              <a:pathLst>
                <a:path w="21647" h="21587" extrusionOk="0">
                  <a:moveTo>
                    <a:pt x="13086" y="0"/>
                  </a:moveTo>
                  <a:cubicBezTo>
                    <a:pt x="13086" y="1"/>
                    <a:pt x="10788" y="6001"/>
                    <a:pt x="1025" y="10918"/>
                  </a:cubicBezTo>
                  <a:cubicBezTo>
                    <a:pt x="1001" y="11109"/>
                    <a:pt x="1" y="18657"/>
                    <a:pt x="5883" y="21586"/>
                  </a:cubicBezTo>
                  <a:cubicBezTo>
                    <a:pt x="6228" y="21407"/>
                    <a:pt x="6561" y="21253"/>
                    <a:pt x="6895" y="21098"/>
                  </a:cubicBezTo>
                  <a:cubicBezTo>
                    <a:pt x="7264" y="20931"/>
                    <a:pt x="7621" y="20776"/>
                    <a:pt x="7978" y="20634"/>
                  </a:cubicBezTo>
                  <a:cubicBezTo>
                    <a:pt x="11619" y="19130"/>
                    <a:pt x="14689" y="18699"/>
                    <a:pt x="17016" y="18699"/>
                  </a:cubicBezTo>
                  <a:cubicBezTo>
                    <a:pt x="19407" y="18699"/>
                    <a:pt x="21013" y="19154"/>
                    <a:pt x="21646" y="19372"/>
                  </a:cubicBezTo>
                  <a:cubicBezTo>
                    <a:pt x="19420" y="17812"/>
                    <a:pt x="17134" y="14835"/>
                    <a:pt x="15360" y="10930"/>
                  </a:cubicBezTo>
                  <a:cubicBezTo>
                    <a:pt x="13491" y="6810"/>
                    <a:pt x="12729" y="2858"/>
                    <a:pt x="130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2"/>
            <p:cNvSpPr/>
            <p:nvPr/>
          </p:nvSpPr>
          <p:spPr>
            <a:xfrm>
              <a:off x="5625375" y="3580200"/>
              <a:ext cx="431025" cy="444125"/>
            </a:xfrm>
            <a:custGeom>
              <a:avLst/>
              <a:gdLst/>
              <a:ahLst/>
              <a:cxnLst/>
              <a:rect l="l" t="t" r="r" b="b"/>
              <a:pathLst>
                <a:path w="17241" h="17765" extrusionOk="0">
                  <a:moveTo>
                    <a:pt x="13848" y="1"/>
                  </a:moveTo>
                  <a:cubicBezTo>
                    <a:pt x="13240" y="1"/>
                    <a:pt x="11335" y="620"/>
                    <a:pt x="9776" y="1275"/>
                  </a:cubicBezTo>
                  <a:cubicBezTo>
                    <a:pt x="8776" y="1691"/>
                    <a:pt x="7918" y="2132"/>
                    <a:pt x="7668" y="2406"/>
                  </a:cubicBezTo>
                  <a:cubicBezTo>
                    <a:pt x="7418" y="2679"/>
                    <a:pt x="7013" y="3751"/>
                    <a:pt x="6597" y="4942"/>
                  </a:cubicBezTo>
                  <a:cubicBezTo>
                    <a:pt x="5942" y="6799"/>
                    <a:pt x="5251" y="8990"/>
                    <a:pt x="5073" y="9180"/>
                  </a:cubicBezTo>
                  <a:cubicBezTo>
                    <a:pt x="4763" y="9478"/>
                    <a:pt x="1" y="11752"/>
                    <a:pt x="1" y="11752"/>
                  </a:cubicBezTo>
                  <a:cubicBezTo>
                    <a:pt x="763" y="12335"/>
                    <a:pt x="2251" y="13598"/>
                    <a:pt x="3013" y="15122"/>
                  </a:cubicBezTo>
                  <a:cubicBezTo>
                    <a:pt x="3382" y="15872"/>
                    <a:pt x="3668" y="16836"/>
                    <a:pt x="3870" y="17765"/>
                  </a:cubicBezTo>
                  <a:lnTo>
                    <a:pt x="6430" y="16265"/>
                  </a:lnTo>
                  <a:cubicBezTo>
                    <a:pt x="6430" y="16265"/>
                    <a:pt x="7918" y="15836"/>
                    <a:pt x="9609" y="15181"/>
                  </a:cubicBezTo>
                  <a:cubicBezTo>
                    <a:pt x="10264" y="14931"/>
                    <a:pt x="10942" y="14645"/>
                    <a:pt x="11573" y="14348"/>
                  </a:cubicBezTo>
                  <a:cubicBezTo>
                    <a:pt x="11764" y="14252"/>
                    <a:pt x="11954" y="14145"/>
                    <a:pt x="12121" y="14014"/>
                  </a:cubicBezTo>
                  <a:cubicBezTo>
                    <a:pt x="13871" y="12788"/>
                    <a:pt x="13955" y="10478"/>
                    <a:pt x="14050" y="10192"/>
                  </a:cubicBezTo>
                  <a:cubicBezTo>
                    <a:pt x="14072" y="10128"/>
                    <a:pt x="14215" y="10103"/>
                    <a:pt x="14425" y="10103"/>
                  </a:cubicBezTo>
                  <a:cubicBezTo>
                    <a:pt x="15140" y="10103"/>
                    <a:pt x="16622" y="10395"/>
                    <a:pt x="16622" y="10395"/>
                  </a:cubicBezTo>
                  <a:cubicBezTo>
                    <a:pt x="16622" y="10395"/>
                    <a:pt x="16693" y="10240"/>
                    <a:pt x="16777" y="10026"/>
                  </a:cubicBezTo>
                  <a:cubicBezTo>
                    <a:pt x="16943" y="9645"/>
                    <a:pt x="17086" y="9240"/>
                    <a:pt x="17181" y="8835"/>
                  </a:cubicBezTo>
                  <a:cubicBezTo>
                    <a:pt x="17241" y="8383"/>
                    <a:pt x="16979" y="7644"/>
                    <a:pt x="16979" y="7644"/>
                  </a:cubicBezTo>
                  <a:cubicBezTo>
                    <a:pt x="16979" y="7644"/>
                    <a:pt x="16979" y="6394"/>
                    <a:pt x="16979" y="5727"/>
                  </a:cubicBezTo>
                  <a:cubicBezTo>
                    <a:pt x="16991" y="5061"/>
                    <a:pt x="16455" y="4632"/>
                    <a:pt x="16455" y="4632"/>
                  </a:cubicBezTo>
                  <a:cubicBezTo>
                    <a:pt x="16455" y="4632"/>
                    <a:pt x="16515" y="3049"/>
                    <a:pt x="16324" y="2549"/>
                  </a:cubicBezTo>
                  <a:cubicBezTo>
                    <a:pt x="16145" y="2048"/>
                    <a:pt x="15360" y="1822"/>
                    <a:pt x="15360" y="1822"/>
                  </a:cubicBezTo>
                  <a:cubicBezTo>
                    <a:pt x="15360" y="1822"/>
                    <a:pt x="14860" y="1"/>
                    <a:pt x="13848" y="1"/>
                  </a:cubicBezTo>
                  <a:close/>
                </a:path>
              </a:pathLst>
            </a:custGeom>
            <a:solidFill>
              <a:srgbClr val="EA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2"/>
            <p:cNvSpPr/>
            <p:nvPr/>
          </p:nvSpPr>
          <p:spPr>
            <a:xfrm>
              <a:off x="5928400" y="3830825"/>
              <a:ext cx="128900" cy="117175"/>
            </a:xfrm>
            <a:custGeom>
              <a:avLst/>
              <a:gdLst/>
              <a:ahLst/>
              <a:cxnLst/>
              <a:rect l="l" t="t" r="r" b="b"/>
              <a:pathLst>
                <a:path w="5156" h="4687" extrusionOk="0">
                  <a:moveTo>
                    <a:pt x="4656" y="1"/>
                  </a:moveTo>
                  <a:cubicBezTo>
                    <a:pt x="4572" y="215"/>
                    <a:pt x="4501" y="370"/>
                    <a:pt x="4501" y="370"/>
                  </a:cubicBezTo>
                  <a:cubicBezTo>
                    <a:pt x="4501" y="370"/>
                    <a:pt x="2994" y="87"/>
                    <a:pt x="2286" y="87"/>
                  </a:cubicBezTo>
                  <a:cubicBezTo>
                    <a:pt x="2086" y="87"/>
                    <a:pt x="1950" y="110"/>
                    <a:pt x="1929" y="167"/>
                  </a:cubicBezTo>
                  <a:cubicBezTo>
                    <a:pt x="1834" y="441"/>
                    <a:pt x="1750" y="2763"/>
                    <a:pt x="0" y="3989"/>
                  </a:cubicBezTo>
                  <a:cubicBezTo>
                    <a:pt x="167" y="4192"/>
                    <a:pt x="345" y="4382"/>
                    <a:pt x="548" y="4549"/>
                  </a:cubicBezTo>
                  <a:cubicBezTo>
                    <a:pt x="646" y="4640"/>
                    <a:pt x="778" y="4686"/>
                    <a:pt x="911" y="4686"/>
                  </a:cubicBezTo>
                  <a:cubicBezTo>
                    <a:pt x="1003" y="4686"/>
                    <a:pt x="1096" y="4664"/>
                    <a:pt x="1179" y="4620"/>
                  </a:cubicBezTo>
                  <a:cubicBezTo>
                    <a:pt x="1417" y="4477"/>
                    <a:pt x="1786" y="4263"/>
                    <a:pt x="2203" y="3965"/>
                  </a:cubicBezTo>
                  <a:cubicBezTo>
                    <a:pt x="2346" y="3870"/>
                    <a:pt x="2477" y="3763"/>
                    <a:pt x="2631" y="3656"/>
                  </a:cubicBezTo>
                  <a:cubicBezTo>
                    <a:pt x="3465" y="3013"/>
                    <a:pt x="4405" y="2108"/>
                    <a:pt x="5001" y="965"/>
                  </a:cubicBezTo>
                  <a:cubicBezTo>
                    <a:pt x="5156" y="691"/>
                    <a:pt x="5072" y="346"/>
                    <a:pt x="4798" y="167"/>
                  </a:cubicBezTo>
                  <a:cubicBezTo>
                    <a:pt x="4739" y="120"/>
                    <a:pt x="4691" y="60"/>
                    <a:pt x="46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2"/>
            <p:cNvSpPr/>
            <p:nvPr/>
          </p:nvSpPr>
          <p:spPr>
            <a:xfrm>
              <a:off x="5865875" y="3922200"/>
              <a:ext cx="203325" cy="933775"/>
            </a:xfrm>
            <a:custGeom>
              <a:avLst/>
              <a:gdLst/>
              <a:ahLst/>
              <a:cxnLst/>
              <a:rect l="l" t="t" r="r" b="b"/>
              <a:pathLst>
                <a:path w="8133" h="37351" extrusionOk="0">
                  <a:moveTo>
                    <a:pt x="5132" y="1"/>
                  </a:moveTo>
                  <a:cubicBezTo>
                    <a:pt x="4990" y="108"/>
                    <a:pt x="4847" y="215"/>
                    <a:pt x="4704" y="310"/>
                  </a:cubicBezTo>
                  <a:cubicBezTo>
                    <a:pt x="4287" y="608"/>
                    <a:pt x="3918" y="822"/>
                    <a:pt x="3680" y="965"/>
                  </a:cubicBezTo>
                  <a:cubicBezTo>
                    <a:pt x="3597" y="1009"/>
                    <a:pt x="3504" y="1031"/>
                    <a:pt x="3412" y="1031"/>
                  </a:cubicBezTo>
                  <a:cubicBezTo>
                    <a:pt x="3279" y="1031"/>
                    <a:pt x="3147" y="985"/>
                    <a:pt x="3049" y="894"/>
                  </a:cubicBezTo>
                  <a:cubicBezTo>
                    <a:pt x="2846" y="727"/>
                    <a:pt x="2668" y="537"/>
                    <a:pt x="2501" y="334"/>
                  </a:cubicBezTo>
                  <a:cubicBezTo>
                    <a:pt x="2334" y="465"/>
                    <a:pt x="2144" y="572"/>
                    <a:pt x="1953" y="668"/>
                  </a:cubicBezTo>
                  <a:cubicBezTo>
                    <a:pt x="1322" y="977"/>
                    <a:pt x="644" y="1251"/>
                    <a:pt x="1" y="1501"/>
                  </a:cubicBezTo>
                  <a:lnTo>
                    <a:pt x="3192" y="30362"/>
                  </a:lnTo>
                  <a:lnTo>
                    <a:pt x="3966" y="37351"/>
                  </a:lnTo>
                  <a:cubicBezTo>
                    <a:pt x="3966" y="37351"/>
                    <a:pt x="6787" y="35267"/>
                    <a:pt x="7466" y="32017"/>
                  </a:cubicBezTo>
                  <a:cubicBezTo>
                    <a:pt x="8133" y="28802"/>
                    <a:pt x="5192" y="632"/>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2"/>
            <p:cNvSpPr/>
            <p:nvPr/>
          </p:nvSpPr>
          <p:spPr>
            <a:xfrm>
              <a:off x="4929150" y="4681225"/>
              <a:ext cx="1060275" cy="495325"/>
            </a:xfrm>
            <a:custGeom>
              <a:avLst/>
              <a:gdLst/>
              <a:ahLst/>
              <a:cxnLst/>
              <a:rect l="l" t="t" r="r" b="b"/>
              <a:pathLst>
                <a:path w="42411" h="19813" extrusionOk="0">
                  <a:moveTo>
                    <a:pt x="40673" y="1"/>
                  </a:moveTo>
                  <a:cubicBezTo>
                    <a:pt x="39244" y="1358"/>
                    <a:pt x="36958" y="2977"/>
                    <a:pt x="33874" y="3406"/>
                  </a:cubicBezTo>
                  <a:cubicBezTo>
                    <a:pt x="33037" y="3528"/>
                    <a:pt x="32195" y="3588"/>
                    <a:pt x="31355" y="3588"/>
                  </a:cubicBezTo>
                  <a:cubicBezTo>
                    <a:pt x="29400" y="3588"/>
                    <a:pt x="27456" y="3261"/>
                    <a:pt x="25599" y="2620"/>
                  </a:cubicBezTo>
                  <a:lnTo>
                    <a:pt x="25599" y="2620"/>
                  </a:lnTo>
                  <a:lnTo>
                    <a:pt x="26409" y="9478"/>
                  </a:lnTo>
                  <a:cubicBezTo>
                    <a:pt x="26409" y="9478"/>
                    <a:pt x="17217" y="14743"/>
                    <a:pt x="9931" y="14743"/>
                  </a:cubicBezTo>
                  <a:cubicBezTo>
                    <a:pt x="9408" y="14743"/>
                    <a:pt x="8894" y="14716"/>
                    <a:pt x="8395" y="14657"/>
                  </a:cubicBezTo>
                  <a:cubicBezTo>
                    <a:pt x="6252" y="14383"/>
                    <a:pt x="4144" y="13883"/>
                    <a:pt x="2096" y="13169"/>
                  </a:cubicBezTo>
                  <a:lnTo>
                    <a:pt x="1" y="19813"/>
                  </a:lnTo>
                  <a:lnTo>
                    <a:pt x="42411" y="19813"/>
                  </a:lnTo>
                  <a:lnTo>
                    <a:pt x="41435" y="6990"/>
                  </a:lnTo>
                  <a:lnTo>
                    <a:pt x="406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2"/>
            <p:cNvSpPr/>
            <p:nvPr/>
          </p:nvSpPr>
          <p:spPr>
            <a:xfrm>
              <a:off x="5512575" y="3959725"/>
              <a:ext cx="433100" cy="811200"/>
            </a:xfrm>
            <a:custGeom>
              <a:avLst/>
              <a:gdLst/>
              <a:ahLst/>
              <a:cxnLst/>
              <a:rect l="l" t="t" r="r" b="b"/>
              <a:pathLst>
                <a:path w="17324" h="32448" extrusionOk="0">
                  <a:moveTo>
                    <a:pt x="14133" y="0"/>
                  </a:moveTo>
                  <a:cubicBezTo>
                    <a:pt x="12442" y="655"/>
                    <a:pt x="10942" y="1084"/>
                    <a:pt x="10942" y="1084"/>
                  </a:cubicBezTo>
                  <a:lnTo>
                    <a:pt x="8382" y="2584"/>
                  </a:lnTo>
                  <a:cubicBezTo>
                    <a:pt x="8632" y="3703"/>
                    <a:pt x="8823" y="4822"/>
                    <a:pt x="8942" y="5965"/>
                  </a:cubicBezTo>
                  <a:lnTo>
                    <a:pt x="0" y="12240"/>
                  </a:lnTo>
                  <a:lnTo>
                    <a:pt x="2250" y="31480"/>
                  </a:lnTo>
                  <a:cubicBezTo>
                    <a:pt x="4107" y="32121"/>
                    <a:pt x="6057" y="32448"/>
                    <a:pt x="8011" y="32448"/>
                  </a:cubicBezTo>
                  <a:cubicBezTo>
                    <a:pt x="8851" y="32448"/>
                    <a:pt x="9691" y="32388"/>
                    <a:pt x="10525" y="32266"/>
                  </a:cubicBezTo>
                  <a:cubicBezTo>
                    <a:pt x="13609" y="31837"/>
                    <a:pt x="15895" y="30218"/>
                    <a:pt x="17324" y="28861"/>
                  </a:cubicBezTo>
                  <a:lnTo>
                    <a:pt x="141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2"/>
            <p:cNvSpPr/>
            <p:nvPr/>
          </p:nvSpPr>
          <p:spPr>
            <a:xfrm>
              <a:off x="5759325" y="3592100"/>
              <a:ext cx="110450" cy="111650"/>
            </a:xfrm>
            <a:custGeom>
              <a:avLst/>
              <a:gdLst/>
              <a:ahLst/>
              <a:cxnLst/>
              <a:rect l="l" t="t" r="r" b="b"/>
              <a:pathLst>
                <a:path w="4418" h="4466" extrusionOk="0">
                  <a:moveTo>
                    <a:pt x="3918" y="1"/>
                  </a:moveTo>
                  <a:cubicBezTo>
                    <a:pt x="3584" y="144"/>
                    <a:pt x="3251" y="298"/>
                    <a:pt x="2906" y="477"/>
                  </a:cubicBezTo>
                  <a:cubicBezTo>
                    <a:pt x="2227" y="810"/>
                    <a:pt x="1524" y="1191"/>
                    <a:pt x="822" y="1608"/>
                  </a:cubicBezTo>
                  <a:cubicBezTo>
                    <a:pt x="548" y="1763"/>
                    <a:pt x="274" y="1930"/>
                    <a:pt x="0" y="2096"/>
                  </a:cubicBezTo>
                  <a:cubicBezTo>
                    <a:pt x="0" y="2096"/>
                    <a:pt x="489" y="3073"/>
                    <a:pt x="1239" y="4466"/>
                  </a:cubicBezTo>
                  <a:cubicBezTo>
                    <a:pt x="1655" y="3275"/>
                    <a:pt x="2060" y="2215"/>
                    <a:pt x="2310" y="1942"/>
                  </a:cubicBezTo>
                  <a:cubicBezTo>
                    <a:pt x="2560" y="1656"/>
                    <a:pt x="3418" y="1227"/>
                    <a:pt x="4418" y="810"/>
                  </a:cubicBezTo>
                  <a:cubicBezTo>
                    <a:pt x="4239" y="549"/>
                    <a:pt x="4072" y="275"/>
                    <a:pt x="39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2"/>
            <p:cNvSpPr/>
            <p:nvPr/>
          </p:nvSpPr>
          <p:spPr>
            <a:xfrm>
              <a:off x="5577750" y="3337325"/>
              <a:ext cx="254225" cy="318275"/>
            </a:xfrm>
            <a:custGeom>
              <a:avLst/>
              <a:gdLst/>
              <a:ahLst/>
              <a:cxnLst/>
              <a:rect l="l" t="t" r="r" b="b"/>
              <a:pathLst>
                <a:path w="10169" h="12731" extrusionOk="0">
                  <a:moveTo>
                    <a:pt x="5311" y="0"/>
                  </a:moveTo>
                  <a:lnTo>
                    <a:pt x="5311" y="0"/>
                  </a:lnTo>
                  <a:cubicBezTo>
                    <a:pt x="4227" y="548"/>
                    <a:pt x="3049" y="1084"/>
                    <a:pt x="1763" y="1584"/>
                  </a:cubicBezTo>
                  <a:cubicBezTo>
                    <a:pt x="1417" y="1822"/>
                    <a:pt x="1144" y="2131"/>
                    <a:pt x="953" y="2500"/>
                  </a:cubicBezTo>
                  <a:cubicBezTo>
                    <a:pt x="394" y="3477"/>
                    <a:pt x="1" y="5322"/>
                    <a:pt x="1453" y="8525"/>
                  </a:cubicBezTo>
                  <a:lnTo>
                    <a:pt x="1453" y="8537"/>
                  </a:lnTo>
                  <a:cubicBezTo>
                    <a:pt x="3105" y="12147"/>
                    <a:pt x="4953" y="12730"/>
                    <a:pt x="5975" y="12730"/>
                  </a:cubicBezTo>
                  <a:cubicBezTo>
                    <a:pt x="6463" y="12730"/>
                    <a:pt x="6763" y="12597"/>
                    <a:pt x="6763" y="12597"/>
                  </a:cubicBezTo>
                  <a:cubicBezTo>
                    <a:pt x="6930" y="12490"/>
                    <a:pt x="7097" y="12383"/>
                    <a:pt x="7263" y="12287"/>
                  </a:cubicBezTo>
                  <a:cubicBezTo>
                    <a:pt x="7537" y="12121"/>
                    <a:pt x="7811" y="11954"/>
                    <a:pt x="8085" y="11799"/>
                  </a:cubicBezTo>
                  <a:cubicBezTo>
                    <a:pt x="8787" y="11382"/>
                    <a:pt x="9490" y="11001"/>
                    <a:pt x="10169" y="10668"/>
                  </a:cubicBezTo>
                  <a:cubicBezTo>
                    <a:pt x="4287" y="7739"/>
                    <a:pt x="5287" y="191"/>
                    <a:pt x="5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2"/>
            <p:cNvSpPr/>
            <p:nvPr/>
          </p:nvSpPr>
          <p:spPr>
            <a:xfrm>
              <a:off x="5195275" y="3214375"/>
              <a:ext cx="595025" cy="691475"/>
            </a:xfrm>
            <a:custGeom>
              <a:avLst/>
              <a:gdLst/>
              <a:ahLst/>
              <a:cxnLst/>
              <a:rect l="l" t="t" r="r" b="b"/>
              <a:pathLst>
                <a:path w="23801" h="27659" extrusionOk="0">
                  <a:moveTo>
                    <a:pt x="0" y="1"/>
                  </a:moveTo>
                  <a:lnTo>
                    <a:pt x="0" y="1"/>
                  </a:lnTo>
                  <a:cubicBezTo>
                    <a:pt x="155" y="144"/>
                    <a:pt x="5215" y="4716"/>
                    <a:pt x="7168" y="9573"/>
                  </a:cubicBezTo>
                  <a:cubicBezTo>
                    <a:pt x="9013" y="14122"/>
                    <a:pt x="10704" y="25873"/>
                    <a:pt x="10966" y="27659"/>
                  </a:cubicBezTo>
                  <a:lnTo>
                    <a:pt x="16716" y="26028"/>
                  </a:lnTo>
                  <a:cubicBezTo>
                    <a:pt x="16716" y="26028"/>
                    <a:pt x="16907" y="26159"/>
                    <a:pt x="17205" y="26385"/>
                  </a:cubicBezTo>
                  <a:cubicBezTo>
                    <a:pt x="17205" y="26385"/>
                    <a:pt x="21979" y="24111"/>
                    <a:pt x="22277" y="23813"/>
                  </a:cubicBezTo>
                  <a:cubicBezTo>
                    <a:pt x="22455" y="23623"/>
                    <a:pt x="23146" y="21420"/>
                    <a:pt x="23801" y="19575"/>
                  </a:cubicBezTo>
                  <a:cubicBezTo>
                    <a:pt x="23051" y="18182"/>
                    <a:pt x="22551" y="17205"/>
                    <a:pt x="22551" y="17205"/>
                  </a:cubicBezTo>
                  <a:cubicBezTo>
                    <a:pt x="22384" y="17301"/>
                    <a:pt x="22217" y="17408"/>
                    <a:pt x="22050" y="17515"/>
                  </a:cubicBezTo>
                  <a:cubicBezTo>
                    <a:pt x="22050" y="17515"/>
                    <a:pt x="21753" y="17646"/>
                    <a:pt x="21270" y="17646"/>
                  </a:cubicBezTo>
                  <a:cubicBezTo>
                    <a:pt x="20250" y="17646"/>
                    <a:pt x="18400" y="17065"/>
                    <a:pt x="16752" y="13455"/>
                  </a:cubicBezTo>
                  <a:lnTo>
                    <a:pt x="16752" y="13443"/>
                  </a:lnTo>
                  <a:cubicBezTo>
                    <a:pt x="15300" y="10240"/>
                    <a:pt x="15693" y="8395"/>
                    <a:pt x="16252" y="7418"/>
                  </a:cubicBezTo>
                  <a:cubicBezTo>
                    <a:pt x="14645" y="3858"/>
                    <a:pt x="12228" y="858"/>
                    <a:pt x="12228" y="858"/>
                  </a:cubicBezTo>
                  <a:cubicBezTo>
                    <a:pt x="12228" y="858"/>
                    <a:pt x="11883" y="4406"/>
                    <a:pt x="10097" y="5632"/>
                  </a:cubicBezTo>
                  <a:cubicBezTo>
                    <a:pt x="9975" y="5717"/>
                    <a:pt x="9815" y="5757"/>
                    <a:pt x="9621" y="5757"/>
                  </a:cubicBezTo>
                  <a:cubicBezTo>
                    <a:pt x="8001" y="5757"/>
                    <a:pt x="4071" y="2970"/>
                    <a:pt x="1262" y="810"/>
                  </a:cubicBezTo>
                  <a:cubicBezTo>
                    <a:pt x="869" y="501"/>
                    <a:pt x="441" y="22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2"/>
            <p:cNvSpPr/>
            <p:nvPr/>
          </p:nvSpPr>
          <p:spPr>
            <a:xfrm>
              <a:off x="4775575" y="3189850"/>
              <a:ext cx="960550" cy="1860025"/>
            </a:xfrm>
            <a:custGeom>
              <a:avLst/>
              <a:gdLst/>
              <a:ahLst/>
              <a:cxnLst/>
              <a:rect l="l" t="t" r="r" b="b"/>
              <a:pathLst>
                <a:path w="38422" h="74401" extrusionOk="0">
                  <a:moveTo>
                    <a:pt x="12821" y="0"/>
                  </a:moveTo>
                  <a:cubicBezTo>
                    <a:pt x="10979" y="0"/>
                    <a:pt x="9174" y="602"/>
                    <a:pt x="7692" y="1732"/>
                  </a:cubicBezTo>
                  <a:cubicBezTo>
                    <a:pt x="7668" y="1756"/>
                    <a:pt x="7632" y="1791"/>
                    <a:pt x="7585" y="1815"/>
                  </a:cubicBezTo>
                  <a:cubicBezTo>
                    <a:pt x="4048" y="4601"/>
                    <a:pt x="2548" y="8268"/>
                    <a:pt x="846" y="15067"/>
                  </a:cubicBezTo>
                  <a:cubicBezTo>
                    <a:pt x="715" y="15579"/>
                    <a:pt x="643" y="16115"/>
                    <a:pt x="607" y="16639"/>
                  </a:cubicBezTo>
                  <a:cubicBezTo>
                    <a:pt x="0" y="24770"/>
                    <a:pt x="5680" y="44166"/>
                    <a:pt x="5680" y="44166"/>
                  </a:cubicBezTo>
                  <a:lnTo>
                    <a:pt x="48" y="69014"/>
                  </a:lnTo>
                  <a:cubicBezTo>
                    <a:pt x="2632" y="70574"/>
                    <a:pt x="5382" y="71848"/>
                    <a:pt x="8239" y="72824"/>
                  </a:cubicBezTo>
                  <a:cubicBezTo>
                    <a:pt x="10275" y="73550"/>
                    <a:pt x="12383" y="74050"/>
                    <a:pt x="14526" y="74312"/>
                  </a:cubicBezTo>
                  <a:cubicBezTo>
                    <a:pt x="15033" y="74372"/>
                    <a:pt x="15554" y="74400"/>
                    <a:pt x="16085" y="74400"/>
                  </a:cubicBezTo>
                  <a:cubicBezTo>
                    <a:pt x="23375" y="74400"/>
                    <a:pt x="32540" y="69145"/>
                    <a:pt x="32540" y="69145"/>
                  </a:cubicBezTo>
                  <a:lnTo>
                    <a:pt x="31742" y="62275"/>
                  </a:lnTo>
                  <a:lnTo>
                    <a:pt x="29468" y="43023"/>
                  </a:lnTo>
                  <a:lnTo>
                    <a:pt x="38422" y="36748"/>
                  </a:lnTo>
                  <a:cubicBezTo>
                    <a:pt x="38303" y="35617"/>
                    <a:pt x="38112" y="34486"/>
                    <a:pt x="37862" y="33379"/>
                  </a:cubicBezTo>
                  <a:cubicBezTo>
                    <a:pt x="37648" y="32438"/>
                    <a:pt x="37362" y="31474"/>
                    <a:pt x="36993" y="30736"/>
                  </a:cubicBezTo>
                  <a:cubicBezTo>
                    <a:pt x="36231" y="29200"/>
                    <a:pt x="34755" y="27949"/>
                    <a:pt x="33981" y="27366"/>
                  </a:cubicBezTo>
                  <a:cubicBezTo>
                    <a:pt x="33683" y="27140"/>
                    <a:pt x="33504" y="27009"/>
                    <a:pt x="33504" y="27009"/>
                  </a:cubicBezTo>
                  <a:lnTo>
                    <a:pt x="27742" y="28628"/>
                  </a:lnTo>
                  <a:cubicBezTo>
                    <a:pt x="27492" y="26854"/>
                    <a:pt x="25789" y="15103"/>
                    <a:pt x="23956" y="10543"/>
                  </a:cubicBezTo>
                  <a:cubicBezTo>
                    <a:pt x="22003" y="5685"/>
                    <a:pt x="16931" y="1125"/>
                    <a:pt x="16776" y="970"/>
                  </a:cubicBezTo>
                  <a:cubicBezTo>
                    <a:pt x="16086" y="613"/>
                    <a:pt x="15336" y="339"/>
                    <a:pt x="14574" y="184"/>
                  </a:cubicBezTo>
                  <a:cubicBezTo>
                    <a:pt x="13992" y="61"/>
                    <a:pt x="13404" y="0"/>
                    <a:pt x="12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2"/>
            <p:cNvSpPr/>
            <p:nvPr/>
          </p:nvSpPr>
          <p:spPr>
            <a:xfrm>
              <a:off x="5063100" y="2486325"/>
              <a:ext cx="568250" cy="626950"/>
            </a:xfrm>
            <a:custGeom>
              <a:avLst/>
              <a:gdLst/>
              <a:ahLst/>
              <a:cxnLst/>
              <a:rect l="l" t="t" r="r" b="b"/>
              <a:pathLst>
                <a:path w="22730" h="25078" extrusionOk="0">
                  <a:moveTo>
                    <a:pt x="13074" y="0"/>
                  </a:moveTo>
                  <a:cubicBezTo>
                    <a:pt x="12038" y="7275"/>
                    <a:pt x="2953" y="10120"/>
                    <a:pt x="2953" y="10120"/>
                  </a:cubicBezTo>
                  <a:cubicBezTo>
                    <a:pt x="2930" y="10120"/>
                    <a:pt x="2907" y="10119"/>
                    <a:pt x="2883" y="10119"/>
                  </a:cubicBezTo>
                  <a:cubicBezTo>
                    <a:pt x="2536" y="10119"/>
                    <a:pt x="2182" y="10201"/>
                    <a:pt x="1858" y="10335"/>
                  </a:cubicBezTo>
                  <a:cubicBezTo>
                    <a:pt x="1084" y="10704"/>
                    <a:pt x="501" y="11383"/>
                    <a:pt x="251" y="12192"/>
                  </a:cubicBezTo>
                  <a:cubicBezTo>
                    <a:pt x="1" y="13014"/>
                    <a:pt x="25" y="13883"/>
                    <a:pt x="298" y="14681"/>
                  </a:cubicBezTo>
                  <a:cubicBezTo>
                    <a:pt x="679" y="15859"/>
                    <a:pt x="1489" y="16859"/>
                    <a:pt x="2561" y="17479"/>
                  </a:cubicBezTo>
                  <a:cubicBezTo>
                    <a:pt x="3306" y="17912"/>
                    <a:pt x="4153" y="18132"/>
                    <a:pt x="5009" y="18132"/>
                  </a:cubicBezTo>
                  <a:cubicBezTo>
                    <a:pt x="5165" y="18132"/>
                    <a:pt x="5321" y="18124"/>
                    <a:pt x="5478" y="18110"/>
                  </a:cubicBezTo>
                  <a:cubicBezTo>
                    <a:pt x="5478" y="18110"/>
                    <a:pt x="5513" y="18205"/>
                    <a:pt x="5561" y="18348"/>
                  </a:cubicBezTo>
                  <a:cubicBezTo>
                    <a:pt x="5894" y="19205"/>
                    <a:pt x="6335" y="20015"/>
                    <a:pt x="6883" y="20741"/>
                  </a:cubicBezTo>
                  <a:cubicBezTo>
                    <a:pt x="6883" y="20741"/>
                    <a:pt x="6883" y="20753"/>
                    <a:pt x="6883" y="20753"/>
                  </a:cubicBezTo>
                  <a:cubicBezTo>
                    <a:pt x="9419" y="24158"/>
                    <a:pt x="13490" y="24932"/>
                    <a:pt x="14395" y="25015"/>
                  </a:cubicBezTo>
                  <a:cubicBezTo>
                    <a:pt x="14814" y="25056"/>
                    <a:pt x="15237" y="25077"/>
                    <a:pt x="15662" y="25077"/>
                  </a:cubicBezTo>
                  <a:cubicBezTo>
                    <a:pt x="15985" y="25077"/>
                    <a:pt x="16310" y="25065"/>
                    <a:pt x="16634" y="25039"/>
                  </a:cubicBezTo>
                  <a:cubicBezTo>
                    <a:pt x="17539" y="24944"/>
                    <a:pt x="18384" y="24694"/>
                    <a:pt x="18860" y="24182"/>
                  </a:cubicBezTo>
                  <a:cubicBezTo>
                    <a:pt x="19717" y="23217"/>
                    <a:pt x="22730" y="18086"/>
                    <a:pt x="22718" y="15395"/>
                  </a:cubicBezTo>
                  <a:cubicBezTo>
                    <a:pt x="22706" y="13740"/>
                    <a:pt x="21872" y="9787"/>
                    <a:pt x="21230" y="6977"/>
                  </a:cubicBezTo>
                  <a:lnTo>
                    <a:pt x="21230" y="6965"/>
                  </a:lnTo>
                  <a:cubicBezTo>
                    <a:pt x="18563" y="238"/>
                    <a:pt x="13074" y="0"/>
                    <a:pt x="13074" y="0"/>
                  </a:cubicBezTo>
                  <a:close/>
                </a:path>
              </a:pathLst>
            </a:custGeom>
            <a:solidFill>
              <a:srgbClr val="EA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2"/>
            <p:cNvSpPr/>
            <p:nvPr/>
          </p:nvSpPr>
          <p:spPr>
            <a:xfrm>
              <a:off x="4729425" y="2368425"/>
              <a:ext cx="910275" cy="1237400"/>
            </a:xfrm>
            <a:custGeom>
              <a:avLst/>
              <a:gdLst/>
              <a:ahLst/>
              <a:cxnLst/>
              <a:rect l="l" t="t" r="r" b="b"/>
              <a:pathLst>
                <a:path w="36411" h="49496" extrusionOk="0">
                  <a:moveTo>
                    <a:pt x="21770" y="0"/>
                  </a:moveTo>
                  <a:cubicBezTo>
                    <a:pt x="21705" y="0"/>
                    <a:pt x="21640" y="0"/>
                    <a:pt x="21575" y="1"/>
                  </a:cubicBezTo>
                  <a:cubicBezTo>
                    <a:pt x="17860" y="37"/>
                    <a:pt x="13991" y="1704"/>
                    <a:pt x="12145" y="4930"/>
                  </a:cubicBezTo>
                  <a:cubicBezTo>
                    <a:pt x="11443" y="6157"/>
                    <a:pt x="11062" y="7538"/>
                    <a:pt x="10609" y="8871"/>
                  </a:cubicBezTo>
                  <a:cubicBezTo>
                    <a:pt x="9764" y="11384"/>
                    <a:pt x="8633" y="13789"/>
                    <a:pt x="7918" y="16349"/>
                  </a:cubicBezTo>
                  <a:cubicBezTo>
                    <a:pt x="7216" y="18897"/>
                    <a:pt x="6954" y="21671"/>
                    <a:pt x="7859" y="24159"/>
                  </a:cubicBezTo>
                  <a:cubicBezTo>
                    <a:pt x="8549" y="26052"/>
                    <a:pt x="10038" y="27719"/>
                    <a:pt x="11883" y="28457"/>
                  </a:cubicBezTo>
                  <a:cubicBezTo>
                    <a:pt x="11478" y="29743"/>
                    <a:pt x="10609" y="30874"/>
                    <a:pt x="9597" y="31791"/>
                  </a:cubicBezTo>
                  <a:cubicBezTo>
                    <a:pt x="8490" y="32803"/>
                    <a:pt x="7228" y="33613"/>
                    <a:pt x="6025" y="34517"/>
                  </a:cubicBezTo>
                  <a:cubicBezTo>
                    <a:pt x="4418" y="35732"/>
                    <a:pt x="2918" y="37125"/>
                    <a:pt x="1811" y="38804"/>
                  </a:cubicBezTo>
                  <a:cubicBezTo>
                    <a:pt x="703" y="40483"/>
                    <a:pt x="1" y="42483"/>
                    <a:pt x="96" y="44495"/>
                  </a:cubicBezTo>
                  <a:cubicBezTo>
                    <a:pt x="167" y="46400"/>
                    <a:pt x="989" y="48293"/>
                    <a:pt x="2453" y="49496"/>
                  </a:cubicBezTo>
                  <a:cubicBezTo>
                    <a:pt x="2489" y="48972"/>
                    <a:pt x="2561" y="48436"/>
                    <a:pt x="2692" y="47924"/>
                  </a:cubicBezTo>
                  <a:cubicBezTo>
                    <a:pt x="4394" y="41125"/>
                    <a:pt x="5894" y="37458"/>
                    <a:pt x="9431" y="34672"/>
                  </a:cubicBezTo>
                  <a:cubicBezTo>
                    <a:pt x="9466" y="34648"/>
                    <a:pt x="9502" y="34613"/>
                    <a:pt x="9538" y="34589"/>
                  </a:cubicBezTo>
                  <a:cubicBezTo>
                    <a:pt x="11020" y="33459"/>
                    <a:pt x="12825" y="32857"/>
                    <a:pt x="14667" y="32857"/>
                  </a:cubicBezTo>
                  <a:cubicBezTo>
                    <a:pt x="15250" y="32857"/>
                    <a:pt x="15838" y="32918"/>
                    <a:pt x="16420" y="33041"/>
                  </a:cubicBezTo>
                  <a:cubicBezTo>
                    <a:pt x="16420" y="33041"/>
                    <a:pt x="17955" y="32672"/>
                    <a:pt x="19110" y="29469"/>
                  </a:cubicBezTo>
                  <a:cubicBezTo>
                    <a:pt x="20075" y="26767"/>
                    <a:pt x="19206" y="23897"/>
                    <a:pt x="18908" y="23064"/>
                  </a:cubicBezTo>
                  <a:cubicBezTo>
                    <a:pt x="18848" y="22909"/>
                    <a:pt x="18813" y="22826"/>
                    <a:pt x="18813" y="22826"/>
                  </a:cubicBezTo>
                  <a:cubicBezTo>
                    <a:pt x="18648" y="22843"/>
                    <a:pt x="18483" y="22852"/>
                    <a:pt x="18319" y="22852"/>
                  </a:cubicBezTo>
                  <a:cubicBezTo>
                    <a:pt x="17471" y="22852"/>
                    <a:pt x="16633" y="22623"/>
                    <a:pt x="15896" y="22195"/>
                  </a:cubicBezTo>
                  <a:cubicBezTo>
                    <a:pt x="14824" y="21575"/>
                    <a:pt x="14014" y="20575"/>
                    <a:pt x="13633" y="19397"/>
                  </a:cubicBezTo>
                  <a:cubicBezTo>
                    <a:pt x="13360" y="18599"/>
                    <a:pt x="13348" y="17730"/>
                    <a:pt x="13598" y="16908"/>
                  </a:cubicBezTo>
                  <a:cubicBezTo>
                    <a:pt x="13848" y="16099"/>
                    <a:pt x="14431" y="15420"/>
                    <a:pt x="15205" y="15051"/>
                  </a:cubicBezTo>
                  <a:cubicBezTo>
                    <a:pt x="15529" y="14917"/>
                    <a:pt x="15873" y="14835"/>
                    <a:pt x="16228" y="14835"/>
                  </a:cubicBezTo>
                  <a:cubicBezTo>
                    <a:pt x="16252" y="14835"/>
                    <a:pt x="16276" y="14836"/>
                    <a:pt x="16300" y="14836"/>
                  </a:cubicBezTo>
                  <a:cubicBezTo>
                    <a:pt x="16300" y="14836"/>
                    <a:pt x="25373" y="11991"/>
                    <a:pt x="26421" y="4704"/>
                  </a:cubicBezTo>
                  <a:cubicBezTo>
                    <a:pt x="26421" y="4704"/>
                    <a:pt x="31898" y="4942"/>
                    <a:pt x="34577" y="11681"/>
                  </a:cubicBezTo>
                  <a:cubicBezTo>
                    <a:pt x="35219" y="9622"/>
                    <a:pt x="36410" y="6645"/>
                    <a:pt x="35291" y="4990"/>
                  </a:cubicBezTo>
                  <a:cubicBezTo>
                    <a:pt x="34588" y="3954"/>
                    <a:pt x="33398" y="3347"/>
                    <a:pt x="32267" y="2823"/>
                  </a:cubicBezTo>
                  <a:cubicBezTo>
                    <a:pt x="28945" y="1302"/>
                    <a:pt x="25416" y="0"/>
                    <a:pt x="21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2"/>
            <p:cNvSpPr/>
            <p:nvPr/>
          </p:nvSpPr>
          <p:spPr>
            <a:xfrm>
              <a:off x="5139900" y="2945300"/>
              <a:ext cx="361075" cy="413000"/>
            </a:xfrm>
            <a:custGeom>
              <a:avLst/>
              <a:gdLst/>
              <a:ahLst/>
              <a:cxnLst/>
              <a:rect l="l" t="t" r="r" b="b"/>
              <a:pathLst>
                <a:path w="14443" h="16520" extrusionOk="0">
                  <a:moveTo>
                    <a:pt x="2489" y="1"/>
                  </a:moveTo>
                  <a:lnTo>
                    <a:pt x="2489" y="1"/>
                  </a:lnTo>
                  <a:cubicBezTo>
                    <a:pt x="2787" y="834"/>
                    <a:pt x="3668" y="3703"/>
                    <a:pt x="2691" y="6394"/>
                  </a:cubicBezTo>
                  <a:cubicBezTo>
                    <a:pt x="1548" y="9597"/>
                    <a:pt x="1" y="9966"/>
                    <a:pt x="1" y="9966"/>
                  </a:cubicBezTo>
                  <a:cubicBezTo>
                    <a:pt x="774" y="10133"/>
                    <a:pt x="1513" y="10395"/>
                    <a:pt x="2215" y="10764"/>
                  </a:cubicBezTo>
                  <a:cubicBezTo>
                    <a:pt x="2656" y="10990"/>
                    <a:pt x="3084" y="11264"/>
                    <a:pt x="3477" y="11573"/>
                  </a:cubicBezTo>
                  <a:cubicBezTo>
                    <a:pt x="6286" y="13733"/>
                    <a:pt x="10216" y="16520"/>
                    <a:pt x="11836" y="16520"/>
                  </a:cubicBezTo>
                  <a:cubicBezTo>
                    <a:pt x="12030" y="16520"/>
                    <a:pt x="12190" y="16480"/>
                    <a:pt x="12312" y="16395"/>
                  </a:cubicBezTo>
                  <a:cubicBezTo>
                    <a:pt x="14086" y="15157"/>
                    <a:pt x="14443" y="11621"/>
                    <a:pt x="14443" y="11621"/>
                  </a:cubicBezTo>
                  <a:cubicBezTo>
                    <a:pt x="14371" y="11264"/>
                    <a:pt x="14264" y="10740"/>
                    <a:pt x="14157" y="10145"/>
                  </a:cubicBezTo>
                  <a:cubicBezTo>
                    <a:pt x="7478" y="9740"/>
                    <a:pt x="3906" y="2620"/>
                    <a:pt x="3799" y="2394"/>
                  </a:cubicBezTo>
                  <a:cubicBezTo>
                    <a:pt x="3251" y="1656"/>
                    <a:pt x="2810" y="858"/>
                    <a:pt x="2489" y="1"/>
                  </a:cubicBezTo>
                  <a:close/>
                </a:path>
              </a:pathLst>
            </a:custGeom>
            <a:solidFill>
              <a:srgbClr val="EAA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2"/>
            <p:cNvSpPr/>
            <p:nvPr/>
          </p:nvSpPr>
          <p:spPr>
            <a:xfrm>
              <a:off x="5234850" y="3005125"/>
              <a:ext cx="259000" cy="193800"/>
            </a:xfrm>
            <a:custGeom>
              <a:avLst/>
              <a:gdLst/>
              <a:ahLst/>
              <a:cxnLst/>
              <a:rect l="l" t="t" r="r" b="b"/>
              <a:pathLst>
                <a:path w="10360" h="7752" extrusionOk="0">
                  <a:moveTo>
                    <a:pt x="1" y="1"/>
                  </a:moveTo>
                  <a:cubicBezTo>
                    <a:pt x="108" y="227"/>
                    <a:pt x="3680" y="7347"/>
                    <a:pt x="10359" y="7752"/>
                  </a:cubicBezTo>
                  <a:cubicBezTo>
                    <a:pt x="10240" y="7073"/>
                    <a:pt x="10109" y="6323"/>
                    <a:pt x="10002" y="5692"/>
                  </a:cubicBezTo>
                  <a:cubicBezTo>
                    <a:pt x="9871" y="4930"/>
                    <a:pt x="9764" y="4347"/>
                    <a:pt x="9752" y="4287"/>
                  </a:cubicBezTo>
                  <a:cubicBezTo>
                    <a:pt x="9433" y="4313"/>
                    <a:pt x="9111" y="4325"/>
                    <a:pt x="8789" y="4325"/>
                  </a:cubicBezTo>
                  <a:cubicBezTo>
                    <a:pt x="8365" y="4325"/>
                    <a:pt x="7939" y="4304"/>
                    <a:pt x="7513" y="4263"/>
                  </a:cubicBezTo>
                  <a:cubicBezTo>
                    <a:pt x="6609" y="4180"/>
                    <a:pt x="2549" y="340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2"/>
            <p:cNvSpPr/>
            <p:nvPr/>
          </p:nvSpPr>
          <p:spPr>
            <a:xfrm>
              <a:off x="5463800" y="2745275"/>
              <a:ext cx="88975" cy="136650"/>
            </a:xfrm>
            <a:custGeom>
              <a:avLst/>
              <a:gdLst/>
              <a:ahLst/>
              <a:cxnLst/>
              <a:rect l="l" t="t" r="r" b="b"/>
              <a:pathLst>
                <a:path w="3559" h="5466" extrusionOk="0">
                  <a:moveTo>
                    <a:pt x="288" y="0"/>
                  </a:moveTo>
                  <a:cubicBezTo>
                    <a:pt x="140" y="0"/>
                    <a:pt x="1" y="164"/>
                    <a:pt x="106" y="322"/>
                  </a:cubicBezTo>
                  <a:cubicBezTo>
                    <a:pt x="915" y="1406"/>
                    <a:pt x="1832" y="2406"/>
                    <a:pt x="2856" y="3287"/>
                  </a:cubicBezTo>
                  <a:cubicBezTo>
                    <a:pt x="3047" y="3430"/>
                    <a:pt x="3082" y="3703"/>
                    <a:pt x="2939" y="3894"/>
                  </a:cubicBezTo>
                  <a:cubicBezTo>
                    <a:pt x="2535" y="4406"/>
                    <a:pt x="1999" y="4799"/>
                    <a:pt x="1392" y="5061"/>
                  </a:cubicBezTo>
                  <a:cubicBezTo>
                    <a:pt x="1177" y="5144"/>
                    <a:pt x="1237" y="5466"/>
                    <a:pt x="1475" y="5466"/>
                  </a:cubicBezTo>
                  <a:cubicBezTo>
                    <a:pt x="1499" y="5454"/>
                    <a:pt x="1534" y="5454"/>
                    <a:pt x="1558" y="5442"/>
                  </a:cubicBezTo>
                  <a:cubicBezTo>
                    <a:pt x="2225" y="5168"/>
                    <a:pt x="2820" y="4715"/>
                    <a:pt x="3273" y="4156"/>
                  </a:cubicBezTo>
                  <a:cubicBezTo>
                    <a:pt x="3558" y="3787"/>
                    <a:pt x="3487" y="3251"/>
                    <a:pt x="3118" y="2965"/>
                  </a:cubicBezTo>
                  <a:cubicBezTo>
                    <a:pt x="2130" y="2108"/>
                    <a:pt x="1225" y="1132"/>
                    <a:pt x="439" y="72"/>
                  </a:cubicBezTo>
                  <a:cubicBezTo>
                    <a:pt x="395" y="22"/>
                    <a:pt x="341"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2"/>
            <p:cNvSpPr/>
            <p:nvPr/>
          </p:nvSpPr>
          <p:spPr>
            <a:xfrm>
              <a:off x="5314325" y="2721675"/>
              <a:ext cx="61950" cy="63975"/>
            </a:xfrm>
            <a:custGeom>
              <a:avLst/>
              <a:gdLst/>
              <a:ahLst/>
              <a:cxnLst/>
              <a:rect l="l" t="t" r="r" b="b"/>
              <a:pathLst>
                <a:path w="2478" h="2559" extrusionOk="0">
                  <a:moveTo>
                    <a:pt x="1176" y="1"/>
                  </a:moveTo>
                  <a:cubicBezTo>
                    <a:pt x="1118" y="1"/>
                    <a:pt x="1059" y="6"/>
                    <a:pt x="1001" y="16"/>
                  </a:cubicBezTo>
                  <a:cubicBezTo>
                    <a:pt x="405" y="135"/>
                    <a:pt x="1" y="790"/>
                    <a:pt x="143" y="1480"/>
                  </a:cubicBezTo>
                  <a:cubicBezTo>
                    <a:pt x="272" y="2110"/>
                    <a:pt x="763" y="2558"/>
                    <a:pt x="1302" y="2558"/>
                  </a:cubicBezTo>
                  <a:cubicBezTo>
                    <a:pt x="1364" y="2558"/>
                    <a:pt x="1426" y="2552"/>
                    <a:pt x="1489" y="2540"/>
                  </a:cubicBezTo>
                  <a:cubicBezTo>
                    <a:pt x="2084" y="2433"/>
                    <a:pt x="2477" y="1766"/>
                    <a:pt x="2346" y="1076"/>
                  </a:cubicBezTo>
                  <a:cubicBezTo>
                    <a:pt x="2228" y="441"/>
                    <a:pt x="1721" y="1"/>
                    <a:pt x="1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2"/>
            <p:cNvSpPr/>
            <p:nvPr/>
          </p:nvSpPr>
          <p:spPr>
            <a:xfrm>
              <a:off x="5506325" y="2685875"/>
              <a:ext cx="61625" cy="63975"/>
            </a:xfrm>
            <a:custGeom>
              <a:avLst/>
              <a:gdLst/>
              <a:ahLst/>
              <a:cxnLst/>
              <a:rect l="l" t="t" r="r" b="b"/>
              <a:pathLst>
                <a:path w="2465" h="2559" extrusionOk="0">
                  <a:moveTo>
                    <a:pt x="1188" y="1"/>
                  </a:moveTo>
                  <a:cubicBezTo>
                    <a:pt x="1126" y="1"/>
                    <a:pt x="1063" y="7"/>
                    <a:pt x="1000" y="19"/>
                  </a:cubicBezTo>
                  <a:cubicBezTo>
                    <a:pt x="393" y="126"/>
                    <a:pt x="0" y="781"/>
                    <a:pt x="131" y="1484"/>
                  </a:cubicBezTo>
                  <a:cubicBezTo>
                    <a:pt x="260" y="2109"/>
                    <a:pt x="761" y="2558"/>
                    <a:pt x="1305" y="2558"/>
                  </a:cubicBezTo>
                  <a:cubicBezTo>
                    <a:pt x="1362" y="2558"/>
                    <a:pt x="1419" y="2553"/>
                    <a:pt x="1476" y="2543"/>
                  </a:cubicBezTo>
                  <a:cubicBezTo>
                    <a:pt x="2084" y="2424"/>
                    <a:pt x="2465" y="1769"/>
                    <a:pt x="2334" y="1079"/>
                  </a:cubicBezTo>
                  <a:cubicBezTo>
                    <a:pt x="2227" y="449"/>
                    <a:pt x="1728" y="1"/>
                    <a:pt x="1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2"/>
            <p:cNvSpPr/>
            <p:nvPr/>
          </p:nvSpPr>
          <p:spPr>
            <a:xfrm>
              <a:off x="5269675" y="2648675"/>
              <a:ext cx="83375" cy="56475"/>
            </a:xfrm>
            <a:custGeom>
              <a:avLst/>
              <a:gdLst/>
              <a:ahLst/>
              <a:cxnLst/>
              <a:rect l="l" t="t" r="r" b="b"/>
              <a:pathLst>
                <a:path w="3335" h="2259" extrusionOk="0">
                  <a:moveTo>
                    <a:pt x="2681" y="1"/>
                  </a:moveTo>
                  <a:cubicBezTo>
                    <a:pt x="2637" y="1"/>
                    <a:pt x="2593" y="7"/>
                    <a:pt x="2549" y="19"/>
                  </a:cubicBezTo>
                  <a:cubicBezTo>
                    <a:pt x="1727" y="245"/>
                    <a:pt x="953" y="614"/>
                    <a:pt x="263" y="1114"/>
                  </a:cubicBezTo>
                  <a:cubicBezTo>
                    <a:pt x="132" y="1221"/>
                    <a:pt x="48" y="1376"/>
                    <a:pt x="36" y="1555"/>
                  </a:cubicBezTo>
                  <a:cubicBezTo>
                    <a:pt x="1" y="1912"/>
                    <a:pt x="274" y="2222"/>
                    <a:pt x="632" y="2257"/>
                  </a:cubicBezTo>
                  <a:cubicBezTo>
                    <a:pt x="647" y="2258"/>
                    <a:pt x="662" y="2259"/>
                    <a:pt x="677" y="2259"/>
                  </a:cubicBezTo>
                  <a:cubicBezTo>
                    <a:pt x="838" y="2259"/>
                    <a:pt x="989" y="2201"/>
                    <a:pt x="1120" y="2102"/>
                  </a:cubicBezTo>
                  <a:lnTo>
                    <a:pt x="1227" y="2019"/>
                  </a:lnTo>
                  <a:cubicBezTo>
                    <a:pt x="1656" y="1745"/>
                    <a:pt x="2120" y="1519"/>
                    <a:pt x="2608" y="1352"/>
                  </a:cubicBezTo>
                  <a:lnTo>
                    <a:pt x="2787" y="1305"/>
                  </a:lnTo>
                  <a:cubicBezTo>
                    <a:pt x="2953" y="1269"/>
                    <a:pt x="3108" y="1174"/>
                    <a:pt x="3203" y="1031"/>
                  </a:cubicBezTo>
                  <a:cubicBezTo>
                    <a:pt x="3299" y="888"/>
                    <a:pt x="3334" y="709"/>
                    <a:pt x="3311" y="543"/>
                  </a:cubicBezTo>
                  <a:cubicBezTo>
                    <a:pt x="3238" y="263"/>
                    <a:pt x="2976" y="1"/>
                    <a:pt x="2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2"/>
            <p:cNvSpPr/>
            <p:nvPr/>
          </p:nvSpPr>
          <p:spPr>
            <a:xfrm>
              <a:off x="5477750" y="2618525"/>
              <a:ext cx="88725" cy="37325"/>
            </a:xfrm>
            <a:custGeom>
              <a:avLst/>
              <a:gdLst/>
              <a:ahLst/>
              <a:cxnLst/>
              <a:rect l="l" t="t" r="r" b="b"/>
              <a:pathLst>
                <a:path w="3549" h="1493" extrusionOk="0">
                  <a:moveTo>
                    <a:pt x="1263" y="0"/>
                  </a:moveTo>
                  <a:cubicBezTo>
                    <a:pt x="1032" y="0"/>
                    <a:pt x="802" y="12"/>
                    <a:pt x="572" y="34"/>
                  </a:cubicBezTo>
                  <a:cubicBezTo>
                    <a:pt x="203" y="70"/>
                    <a:pt x="0" y="475"/>
                    <a:pt x="48" y="796"/>
                  </a:cubicBezTo>
                  <a:cubicBezTo>
                    <a:pt x="83" y="975"/>
                    <a:pt x="179" y="1118"/>
                    <a:pt x="322" y="1225"/>
                  </a:cubicBezTo>
                  <a:cubicBezTo>
                    <a:pt x="432" y="1289"/>
                    <a:pt x="563" y="1332"/>
                    <a:pt x="694" y="1332"/>
                  </a:cubicBezTo>
                  <a:cubicBezTo>
                    <a:pt x="733" y="1332"/>
                    <a:pt x="771" y="1328"/>
                    <a:pt x="810" y="1320"/>
                  </a:cubicBezTo>
                  <a:lnTo>
                    <a:pt x="1000" y="1308"/>
                  </a:lnTo>
                  <a:cubicBezTo>
                    <a:pt x="1088" y="1304"/>
                    <a:pt x="1176" y="1302"/>
                    <a:pt x="1264" y="1302"/>
                  </a:cubicBezTo>
                  <a:cubicBezTo>
                    <a:pt x="1688" y="1302"/>
                    <a:pt x="2110" y="1348"/>
                    <a:pt x="2524" y="1427"/>
                  </a:cubicBezTo>
                  <a:lnTo>
                    <a:pt x="2655" y="1463"/>
                  </a:lnTo>
                  <a:cubicBezTo>
                    <a:pt x="2725" y="1483"/>
                    <a:pt x="2796" y="1492"/>
                    <a:pt x="2868" y="1492"/>
                  </a:cubicBezTo>
                  <a:cubicBezTo>
                    <a:pt x="2969" y="1492"/>
                    <a:pt x="3070" y="1474"/>
                    <a:pt x="3167" y="1439"/>
                  </a:cubicBezTo>
                  <a:cubicBezTo>
                    <a:pt x="3322" y="1356"/>
                    <a:pt x="3441" y="1225"/>
                    <a:pt x="3501" y="1070"/>
                  </a:cubicBezTo>
                  <a:cubicBezTo>
                    <a:pt x="3548" y="903"/>
                    <a:pt x="3548" y="725"/>
                    <a:pt x="3465" y="558"/>
                  </a:cubicBezTo>
                  <a:cubicBezTo>
                    <a:pt x="3393" y="403"/>
                    <a:pt x="3262" y="284"/>
                    <a:pt x="3096" y="237"/>
                  </a:cubicBezTo>
                  <a:cubicBezTo>
                    <a:pt x="2498" y="81"/>
                    <a:pt x="1881" y="0"/>
                    <a:pt x="1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2"/>
            <p:cNvSpPr/>
            <p:nvPr/>
          </p:nvSpPr>
          <p:spPr>
            <a:xfrm>
              <a:off x="5405450" y="2937250"/>
              <a:ext cx="136275" cy="64950"/>
            </a:xfrm>
            <a:custGeom>
              <a:avLst/>
              <a:gdLst/>
              <a:ahLst/>
              <a:cxnLst/>
              <a:rect l="l" t="t" r="r" b="b"/>
              <a:pathLst>
                <a:path w="5451" h="2598" extrusionOk="0">
                  <a:moveTo>
                    <a:pt x="398" y="1"/>
                  </a:moveTo>
                  <a:cubicBezTo>
                    <a:pt x="169" y="1"/>
                    <a:pt x="1" y="233"/>
                    <a:pt x="82" y="465"/>
                  </a:cubicBezTo>
                  <a:cubicBezTo>
                    <a:pt x="306" y="1206"/>
                    <a:pt x="970" y="2597"/>
                    <a:pt x="2592" y="2597"/>
                  </a:cubicBezTo>
                  <a:cubicBezTo>
                    <a:pt x="2613" y="2597"/>
                    <a:pt x="2633" y="2597"/>
                    <a:pt x="2654" y="2597"/>
                  </a:cubicBezTo>
                  <a:cubicBezTo>
                    <a:pt x="4476" y="2561"/>
                    <a:pt x="5154" y="1216"/>
                    <a:pt x="5381" y="489"/>
                  </a:cubicBezTo>
                  <a:cubicBezTo>
                    <a:pt x="5450" y="269"/>
                    <a:pt x="5282" y="48"/>
                    <a:pt x="5064" y="48"/>
                  </a:cubicBezTo>
                  <a:cubicBezTo>
                    <a:pt x="5059" y="48"/>
                    <a:pt x="5053" y="48"/>
                    <a:pt x="5047" y="49"/>
                  </a:cubicBezTo>
                  <a:lnTo>
                    <a:pt x="416" y="1"/>
                  </a:lnTo>
                  <a:cubicBezTo>
                    <a:pt x="410" y="1"/>
                    <a:pt x="404" y="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2"/>
            <p:cNvSpPr/>
            <p:nvPr/>
          </p:nvSpPr>
          <p:spPr>
            <a:xfrm>
              <a:off x="5095575" y="2804700"/>
              <a:ext cx="93475" cy="108175"/>
            </a:xfrm>
            <a:custGeom>
              <a:avLst/>
              <a:gdLst/>
              <a:ahLst/>
              <a:cxnLst/>
              <a:rect l="l" t="t" r="r" b="b"/>
              <a:pathLst>
                <a:path w="3739" h="4327" extrusionOk="0">
                  <a:moveTo>
                    <a:pt x="299" y="1"/>
                  </a:moveTo>
                  <a:cubicBezTo>
                    <a:pt x="108" y="1"/>
                    <a:pt x="0" y="286"/>
                    <a:pt x="214" y="398"/>
                  </a:cubicBezTo>
                  <a:cubicBezTo>
                    <a:pt x="1714" y="1184"/>
                    <a:pt x="2821" y="2553"/>
                    <a:pt x="3298" y="4172"/>
                  </a:cubicBezTo>
                  <a:cubicBezTo>
                    <a:pt x="3321" y="4267"/>
                    <a:pt x="3405" y="4327"/>
                    <a:pt x="3500" y="4327"/>
                  </a:cubicBezTo>
                  <a:cubicBezTo>
                    <a:pt x="3512" y="4327"/>
                    <a:pt x="3536" y="4327"/>
                    <a:pt x="3548" y="4315"/>
                  </a:cubicBezTo>
                  <a:cubicBezTo>
                    <a:pt x="3667" y="4291"/>
                    <a:pt x="3738" y="4172"/>
                    <a:pt x="3702" y="4053"/>
                  </a:cubicBezTo>
                  <a:cubicBezTo>
                    <a:pt x="3190" y="2327"/>
                    <a:pt x="2000" y="862"/>
                    <a:pt x="404" y="29"/>
                  </a:cubicBezTo>
                  <a:cubicBezTo>
                    <a:pt x="368" y="9"/>
                    <a:pt x="33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2"/>
            <p:cNvSpPr/>
            <p:nvPr/>
          </p:nvSpPr>
          <p:spPr>
            <a:xfrm>
              <a:off x="5268775" y="2822675"/>
              <a:ext cx="103025" cy="55675"/>
            </a:xfrm>
            <a:custGeom>
              <a:avLst/>
              <a:gdLst/>
              <a:ahLst/>
              <a:cxnLst/>
              <a:rect l="l" t="t" r="r" b="b"/>
              <a:pathLst>
                <a:path w="4121" h="2227" extrusionOk="0">
                  <a:moveTo>
                    <a:pt x="2061" y="0"/>
                  </a:moveTo>
                  <a:cubicBezTo>
                    <a:pt x="930" y="0"/>
                    <a:pt x="1" y="500"/>
                    <a:pt x="1" y="1119"/>
                  </a:cubicBezTo>
                  <a:cubicBezTo>
                    <a:pt x="1" y="1739"/>
                    <a:pt x="930" y="2227"/>
                    <a:pt x="2061" y="2227"/>
                  </a:cubicBezTo>
                  <a:cubicBezTo>
                    <a:pt x="3204" y="2227"/>
                    <a:pt x="4120" y="1739"/>
                    <a:pt x="4120" y="1119"/>
                  </a:cubicBezTo>
                  <a:cubicBezTo>
                    <a:pt x="4120" y="500"/>
                    <a:pt x="3204" y="0"/>
                    <a:pt x="20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2"/>
            <p:cNvSpPr/>
            <p:nvPr/>
          </p:nvSpPr>
          <p:spPr>
            <a:xfrm>
              <a:off x="5158525" y="3279600"/>
              <a:ext cx="179050" cy="702450"/>
            </a:xfrm>
            <a:custGeom>
              <a:avLst/>
              <a:gdLst/>
              <a:ahLst/>
              <a:cxnLst/>
              <a:rect l="l" t="t" r="r" b="b"/>
              <a:pathLst>
                <a:path w="7162" h="28098" extrusionOk="0">
                  <a:moveTo>
                    <a:pt x="309" y="0"/>
                  </a:moveTo>
                  <a:cubicBezTo>
                    <a:pt x="117" y="0"/>
                    <a:pt x="1" y="304"/>
                    <a:pt x="232" y="404"/>
                  </a:cubicBezTo>
                  <a:cubicBezTo>
                    <a:pt x="291" y="440"/>
                    <a:pt x="5792" y="3333"/>
                    <a:pt x="6268" y="8119"/>
                  </a:cubicBezTo>
                  <a:cubicBezTo>
                    <a:pt x="6745" y="12977"/>
                    <a:pt x="4673" y="27717"/>
                    <a:pt x="4649" y="27860"/>
                  </a:cubicBezTo>
                  <a:cubicBezTo>
                    <a:pt x="4637" y="27979"/>
                    <a:pt x="4709" y="28086"/>
                    <a:pt x="4828" y="28098"/>
                  </a:cubicBezTo>
                  <a:lnTo>
                    <a:pt x="4863" y="28098"/>
                  </a:lnTo>
                  <a:cubicBezTo>
                    <a:pt x="4959" y="28098"/>
                    <a:pt x="5042" y="28027"/>
                    <a:pt x="5054" y="27919"/>
                  </a:cubicBezTo>
                  <a:cubicBezTo>
                    <a:pt x="5149" y="27312"/>
                    <a:pt x="7161" y="12989"/>
                    <a:pt x="6673" y="8072"/>
                  </a:cubicBezTo>
                  <a:cubicBezTo>
                    <a:pt x="6197" y="3071"/>
                    <a:pt x="660" y="154"/>
                    <a:pt x="422" y="35"/>
                  </a:cubicBezTo>
                  <a:cubicBezTo>
                    <a:pt x="383" y="11"/>
                    <a:pt x="345"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2"/>
            <p:cNvSpPr/>
            <p:nvPr/>
          </p:nvSpPr>
          <p:spPr>
            <a:xfrm>
              <a:off x="5227700" y="3900250"/>
              <a:ext cx="249800" cy="102950"/>
            </a:xfrm>
            <a:custGeom>
              <a:avLst/>
              <a:gdLst/>
              <a:ahLst/>
              <a:cxnLst/>
              <a:rect l="l" t="t" r="r" b="b"/>
              <a:pathLst>
                <a:path w="9992" h="4118" extrusionOk="0">
                  <a:moveTo>
                    <a:pt x="9679" y="1"/>
                  </a:moveTo>
                  <a:cubicBezTo>
                    <a:pt x="9650" y="1"/>
                    <a:pt x="9618" y="7"/>
                    <a:pt x="9585" y="22"/>
                  </a:cubicBezTo>
                  <a:lnTo>
                    <a:pt x="215" y="3713"/>
                  </a:lnTo>
                  <a:cubicBezTo>
                    <a:pt x="1" y="3796"/>
                    <a:pt x="60" y="4117"/>
                    <a:pt x="287" y="4117"/>
                  </a:cubicBezTo>
                  <a:cubicBezTo>
                    <a:pt x="310" y="4117"/>
                    <a:pt x="334" y="4117"/>
                    <a:pt x="358" y="4105"/>
                  </a:cubicBezTo>
                  <a:lnTo>
                    <a:pt x="9740" y="415"/>
                  </a:lnTo>
                  <a:cubicBezTo>
                    <a:pt x="9991" y="341"/>
                    <a:pt x="9893" y="1"/>
                    <a:pt x="9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2"/>
            <p:cNvSpPr/>
            <p:nvPr/>
          </p:nvSpPr>
          <p:spPr>
            <a:xfrm>
              <a:off x="4821350" y="3659425"/>
              <a:ext cx="698900" cy="784950"/>
            </a:xfrm>
            <a:custGeom>
              <a:avLst/>
              <a:gdLst/>
              <a:ahLst/>
              <a:cxnLst/>
              <a:rect l="l" t="t" r="r" b="b"/>
              <a:pathLst>
                <a:path w="27956" h="31398" extrusionOk="0">
                  <a:moveTo>
                    <a:pt x="236" y="0"/>
                  </a:moveTo>
                  <a:cubicBezTo>
                    <a:pt x="118" y="0"/>
                    <a:pt x="0" y="89"/>
                    <a:pt x="27" y="249"/>
                  </a:cubicBezTo>
                  <a:cubicBezTo>
                    <a:pt x="170" y="1154"/>
                    <a:pt x="3539" y="22692"/>
                    <a:pt x="4634" y="25526"/>
                  </a:cubicBezTo>
                  <a:cubicBezTo>
                    <a:pt x="5801" y="28538"/>
                    <a:pt x="8861" y="30181"/>
                    <a:pt x="11409" y="31264"/>
                  </a:cubicBezTo>
                  <a:cubicBezTo>
                    <a:pt x="11623" y="31350"/>
                    <a:pt x="11847" y="31397"/>
                    <a:pt x="12071" y="31397"/>
                  </a:cubicBezTo>
                  <a:cubicBezTo>
                    <a:pt x="12097" y="31397"/>
                    <a:pt x="12122" y="31397"/>
                    <a:pt x="12147" y="31395"/>
                  </a:cubicBezTo>
                  <a:cubicBezTo>
                    <a:pt x="15993" y="31395"/>
                    <a:pt x="27244" y="24728"/>
                    <a:pt x="27756" y="24418"/>
                  </a:cubicBezTo>
                  <a:cubicBezTo>
                    <a:pt x="27956" y="24299"/>
                    <a:pt x="27838" y="24028"/>
                    <a:pt x="27654" y="24028"/>
                  </a:cubicBezTo>
                  <a:cubicBezTo>
                    <a:pt x="27618" y="24028"/>
                    <a:pt x="27580" y="24038"/>
                    <a:pt x="27542" y="24061"/>
                  </a:cubicBezTo>
                  <a:cubicBezTo>
                    <a:pt x="24110" y="26096"/>
                    <a:pt x="15223" y="30976"/>
                    <a:pt x="12198" y="30976"/>
                  </a:cubicBezTo>
                  <a:cubicBezTo>
                    <a:pt x="11949" y="30976"/>
                    <a:pt x="11739" y="30942"/>
                    <a:pt x="11576" y="30872"/>
                  </a:cubicBezTo>
                  <a:cubicBezTo>
                    <a:pt x="9111" y="29824"/>
                    <a:pt x="6135" y="28240"/>
                    <a:pt x="5027" y="25371"/>
                  </a:cubicBezTo>
                  <a:cubicBezTo>
                    <a:pt x="3944" y="22573"/>
                    <a:pt x="479" y="403"/>
                    <a:pt x="443" y="177"/>
                  </a:cubicBezTo>
                  <a:cubicBezTo>
                    <a:pt x="422" y="56"/>
                    <a:pt x="329"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2"/>
            <p:cNvSpPr/>
            <p:nvPr/>
          </p:nvSpPr>
          <p:spPr>
            <a:xfrm>
              <a:off x="5921850" y="3620650"/>
              <a:ext cx="92875" cy="15525"/>
            </a:xfrm>
            <a:custGeom>
              <a:avLst/>
              <a:gdLst/>
              <a:ahLst/>
              <a:cxnLst/>
              <a:rect l="l" t="t" r="r" b="b"/>
              <a:pathLst>
                <a:path w="3715" h="621" extrusionOk="0">
                  <a:moveTo>
                    <a:pt x="3511" y="1"/>
                  </a:moveTo>
                  <a:cubicBezTo>
                    <a:pt x="3504" y="1"/>
                    <a:pt x="3496" y="1"/>
                    <a:pt x="3489" y="2"/>
                  </a:cubicBezTo>
                  <a:lnTo>
                    <a:pt x="250" y="204"/>
                  </a:lnTo>
                  <a:cubicBezTo>
                    <a:pt x="0" y="228"/>
                    <a:pt x="0" y="609"/>
                    <a:pt x="262" y="621"/>
                  </a:cubicBezTo>
                  <a:lnTo>
                    <a:pt x="274" y="621"/>
                  </a:lnTo>
                  <a:lnTo>
                    <a:pt x="3513" y="419"/>
                  </a:lnTo>
                  <a:cubicBezTo>
                    <a:pt x="3632" y="407"/>
                    <a:pt x="3715" y="311"/>
                    <a:pt x="3715" y="192"/>
                  </a:cubicBezTo>
                  <a:cubicBezTo>
                    <a:pt x="3704" y="81"/>
                    <a:pt x="3620" y="1"/>
                    <a:pt x="3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2"/>
            <p:cNvSpPr/>
            <p:nvPr/>
          </p:nvSpPr>
          <p:spPr>
            <a:xfrm>
              <a:off x="5959650" y="3683875"/>
              <a:ext cx="84450" cy="17500"/>
            </a:xfrm>
            <a:custGeom>
              <a:avLst/>
              <a:gdLst/>
              <a:ahLst/>
              <a:cxnLst/>
              <a:rect l="l" t="t" r="r" b="b"/>
              <a:pathLst>
                <a:path w="3378" h="700" extrusionOk="0">
                  <a:moveTo>
                    <a:pt x="1324" y="0"/>
                  </a:moveTo>
                  <a:cubicBezTo>
                    <a:pt x="672" y="0"/>
                    <a:pt x="273" y="121"/>
                    <a:pt x="238" y="128"/>
                  </a:cubicBezTo>
                  <a:cubicBezTo>
                    <a:pt x="1" y="204"/>
                    <a:pt x="77" y="544"/>
                    <a:pt x="298" y="544"/>
                  </a:cubicBezTo>
                  <a:cubicBezTo>
                    <a:pt x="320" y="544"/>
                    <a:pt x="344" y="540"/>
                    <a:pt x="369" y="533"/>
                  </a:cubicBezTo>
                  <a:cubicBezTo>
                    <a:pt x="376" y="533"/>
                    <a:pt x="733" y="424"/>
                    <a:pt x="1326" y="424"/>
                  </a:cubicBezTo>
                  <a:cubicBezTo>
                    <a:pt x="1771" y="424"/>
                    <a:pt x="2349" y="485"/>
                    <a:pt x="3013" y="699"/>
                  </a:cubicBezTo>
                  <a:lnTo>
                    <a:pt x="3084" y="699"/>
                  </a:lnTo>
                  <a:cubicBezTo>
                    <a:pt x="3088" y="700"/>
                    <a:pt x="3092" y="700"/>
                    <a:pt x="3096" y="700"/>
                  </a:cubicBezTo>
                  <a:cubicBezTo>
                    <a:pt x="3324" y="700"/>
                    <a:pt x="3378" y="365"/>
                    <a:pt x="3144" y="295"/>
                  </a:cubicBezTo>
                  <a:cubicBezTo>
                    <a:pt x="2429" y="67"/>
                    <a:pt x="1807"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2"/>
            <p:cNvSpPr/>
            <p:nvPr/>
          </p:nvSpPr>
          <p:spPr>
            <a:xfrm>
              <a:off x="5961725" y="3751625"/>
              <a:ext cx="95575" cy="25050"/>
            </a:xfrm>
            <a:custGeom>
              <a:avLst/>
              <a:gdLst/>
              <a:ahLst/>
              <a:cxnLst/>
              <a:rect l="l" t="t" r="r" b="b"/>
              <a:pathLst>
                <a:path w="3823" h="1002" extrusionOk="0">
                  <a:moveTo>
                    <a:pt x="216" y="0"/>
                  </a:moveTo>
                  <a:cubicBezTo>
                    <a:pt x="108" y="0"/>
                    <a:pt x="24" y="81"/>
                    <a:pt x="13" y="192"/>
                  </a:cubicBezTo>
                  <a:cubicBezTo>
                    <a:pt x="1" y="311"/>
                    <a:pt x="84" y="406"/>
                    <a:pt x="203" y="418"/>
                  </a:cubicBezTo>
                  <a:cubicBezTo>
                    <a:pt x="227" y="418"/>
                    <a:pt x="2394" y="621"/>
                    <a:pt x="3465" y="990"/>
                  </a:cubicBezTo>
                  <a:cubicBezTo>
                    <a:pt x="3489" y="1002"/>
                    <a:pt x="3513" y="1002"/>
                    <a:pt x="3537" y="1002"/>
                  </a:cubicBezTo>
                  <a:cubicBezTo>
                    <a:pt x="3763" y="1002"/>
                    <a:pt x="3823" y="680"/>
                    <a:pt x="3596" y="597"/>
                  </a:cubicBezTo>
                  <a:cubicBezTo>
                    <a:pt x="2489" y="204"/>
                    <a:pt x="334" y="13"/>
                    <a:pt x="239" y="2"/>
                  </a:cubicBezTo>
                  <a:cubicBezTo>
                    <a:pt x="231" y="1"/>
                    <a:pt x="224"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2"/>
            <p:cNvSpPr/>
            <p:nvPr/>
          </p:nvSpPr>
          <p:spPr>
            <a:xfrm>
              <a:off x="6157000" y="3176600"/>
              <a:ext cx="99425" cy="173550"/>
            </a:xfrm>
            <a:custGeom>
              <a:avLst/>
              <a:gdLst/>
              <a:ahLst/>
              <a:cxnLst/>
              <a:rect l="l" t="t" r="r" b="b"/>
              <a:pathLst>
                <a:path w="3977" h="6942" extrusionOk="0">
                  <a:moveTo>
                    <a:pt x="766" y="0"/>
                  </a:moveTo>
                  <a:cubicBezTo>
                    <a:pt x="687" y="0"/>
                    <a:pt x="608" y="43"/>
                    <a:pt x="572" y="143"/>
                  </a:cubicBezTo>
                  <a:cubicBezTo>
                    <a:pt x="548" y="214"/>
                    <a:pt x="0" y="1952"/>
                    <a:pt x="1143" y="4143"/>
                  </a:cubicBezTo>
                  <a:cubicBezTo>
                    <a:pt x="2405" y="6584"/>
                    <a:pt x="3643" y="6929"/>
                    <a:pt x="3691" y="6941"/>
                  </a:cubicBezTo>
                  <a:lnTo>
                    <a:pt x="3751" y="6941"/>
                  </a:lnTo>
                  <a:cubicBezTo>
                    <a:pt x="3846" y="6941"/>
                    <a:pt x="3929" y="6882"/>
                    <a:pt x="3953" y="6798"/>
                  </a:cubicBezTo>
                  <a:cubicBezTo>
                    <a:pt x="3977" y="6679"/>
                    <a:pt x="3917" y="6560"/>
                    <a:pt x="3798" y="6536"/>
                  </a:cubicBezTo>
                  <a:cubicBezTo>
                    <a:pt x="3786" y="6536"/>
                    <a:pt x="2679" y="6191"/>
                    <a:pt x="1512" y="3953"/>
                  </a:cubicBezTo>
                  <a:cubicBezTo>
                    <a:pt x="453" y="1917"/>
                    <a:pt x="976" y="297"/>
                    <a:pt x="976" y="285"/>
                  </a:cubicBezTo>
                  <a:cubicBezTo>
                    <a:pt x="1028" y="115"/>
                    <a:pt x="896"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2"/>
            <p:cNvSpPr/>
            <p:nvPr/>
          </p:nvSpPr>
          <p:spPr>
            <a:xfrm>
              <a:off x="5690175" y="3269400"/>
              <a:ext cx="45050" cy="63475"/>
            </a:xfrm>
            <a:custGeom>
              <a:avLst/>
              <a:gdLst/>
              <a:ahLst/>
              <a:cxnLst/>
              <a:rect l="l" t="t" r="r" b="b"/>
              <a:pathLst>
                <a:path w="1802" h="2539" extrusionOk="0">
                  <a:moveTo>
                    <a:pt x="288" y="1"/>
                  </a:moveTo>
                  <a:cubicBezTo>
                    <a:pt x="141" y="1"/>
                    <a:pt x="1" y="159"/>
                    <a:pt x="99" y="324"/>
                  </a:cubicBezTo>
                  <a:lnTo>
                    <a:pt x="1373" y="2431"/>
                  </a:lnTo>
                  <a:cubicBezTo>
                    <a:pt x="1409" y="2503"/>
                    <a:pt x="1481" y="2539"/>
                    <a:pt x="1552" y="2539"/>
                  </a:cubicBezTo>
                  <a:cubicBezTo>
                    <a:pt x="1588" y="2539"/>
                    <a:pt x="1635" y="2527"/>
                    <a:pt x="1671" y="2503"/>
                  </a:cubicBezTo>
                  <a:cubicBezTo>
                    <a:pt x="1766" y="2443"/>
                    <a:pt x="1802" y="2312"/>
                    <a:pt x="1742" y="2217"/>
                  </a:cubicBezTo>
                  <a:lnTo>
                    <a:pt x="469" y="110"/>
                  </a:lnTo>
                  <a:cubicBezTo>
                    <a:pt x="421" y="32"/>
                    <a:pt x="353"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2"/>
            <p:cNvSpPr/>
            <p:nvPr/>
          </p:nvSpPr>
          <p:spPr>
            <a:xfrm>
              <a:off x="5604850" y="4306375"/>
              <a:ext cx="215525" cy="387675"/>
            </a:xfrm>
            <a:custGeom>
              <a:avLst/>
              <a:gdLst/>
              <a:ahLst/>
              <a:cxnLst/>
              <a:rect l="l" t="t" r="r" b="b"/>
              <a:pathLst>
                <a:path w="8621" h="15507" extrusionOk="0">
                  <a:moveTo>
                    <a:pt x="8389" y="1"/>
                  </a:moveTo>
                  <a:cubicBezTo>
                    <a:pt x="8287" y="1"/>
                    <a:pt x="8201" y="77"/>
                    <a:pt x="8180" y="171"/>
                  </a:cubicBezTo>
                  <a:cubicBezTo>
                    <a:pt x="7227" y="5220"/>
                    <a:pt x="167" y="15066"/>
                    <a:pt x="95" y="15173"/>
                  </a:cubicBezTo>
                  <a:cubicBezTo>
                    <a:pt x="0" y="15304"/>
                    <a:pt x="95" y="15507"/>
                    <a:pt x="274" y="15507"/>
                  </a:cubicBezTo>
                  <a:cubicBezTo>
                    <a:pt x="333" y="15507"/>
                    <a:pt x="405" y="15471"/>
                    <a:pt x="441" y="15411"/>
                  </a:cubicBezTo>
                  <a:cubicBezTo>
                    <a:pt x="738" y="15007"/>
                    <a:pt x="7620" y="5386"/>
                    <a:pt x="8596" y="255"/>
                  </a:cubicBezTo>
                  <a:cubicBezTo>
                    <a:pt x="8620" y="136"/>
                    <a:pt x="8537" y="29"/>
                    <a:pt x="8430" y="5"/>
                  </a:cubicBezTo>
                  <a:cubicBezTo>
                    <a:pt x="8416" y="2"/>
                    <a:pt x="8402" y="1"/>
                    <a:pt x="83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2"/>
            <p:cNvSpPr/>
            <p:nvPr/>
          </p:nvSpPr>
          <p:spPr>
            <a:xfrm>
              <a:off x="5686400" y="4505725"/>
              <a:ext cx="134350" cy="152600"/>
            </a:xfrm>
            <a:custGeom>
              <a:avLst/>
              <a:gdLst/>
              <a:ahLst/>
              <a:cxnLst/>
              <a:rect l="l" t="t" r="r" b="b"/>
              <a:pathLst>
                <a:path w="5374" h="6104" extrusionOk="0">
                  <a:moveTo>
                    <a:pt x="5112" y="0"/>
                  </a:moveTo>
                  <a:cubicBezTo>
                    <a:pt x="5043" y="0"/>
                    <a:pt x="4974" y="34"/>
                    <a:pt x="4930" y="115"/>
                  </a:cubicBezTo>
                  <a:cubicBezTo>
                    <a:pt x="3668" y="2782"/>
                    <a:pt x="143" y="5699"/>
                    <a:pt x="108" y="5735"/>
                  </a:cubicBezTo>
                  <a:cubicBezTo>
                    <a:pt x="24" y="5806"/>
                    <a:pt x="0" y="5937"/>
                    <a:pt x="84" y="6033"/>
                  </a:cubicBezTo>
                  <a:cubicBezTo>
                    <a:pt x="119" y="6080"/>
                    <a:pt x="179" y="6104"/>
                    <a:pt x="239" y="6104"/>
                  </a:cubicBezTo>
                  <a:cubicBezTo>
                    <a:pt x="286" y="6104"/>
                    <a:pt x="334" y="6092"/>
                    <a:pt x="381" y="6056"/>
                  </a:cubicBezTo>
                  <a:cubicBezTo>
                    <a:pt x="524" y="5937"/>
                    <a:pt x="4013" y="3056"/>
                    <a:pt x="5311" y="294"/>
                  </a:cubicBezTo>
                  <a:cubicBezTo>
                    <a:pt x="5373" y="129"/>
                    <a:pt x="5244" y="0"/>
                    <a:pt x="5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2"/>
            <p:cNvSpPr/>
            <p:nvPr/>
          </p:nvSpPr>
          <p:spPr>
            <a:xfrm>
              <a:off x="6290050" y="2026025"/>
              <a:ext cx="103900" cy="197775"/>
            </a:xfrm>
            <a:custGeom>
              <a:avLst/>
              <a:gdLst/>
              <a:ahLst/>
              <a:cxnLst/>
              <a:rect l="l" t="t" r="r" b="b"/>
              <a:pathLst>
                <a:path w="4156" h="7911" extrusionOk="0">
                  <a:moveTo>
                    <a:pt x="1125" y="1"/>
                  </a:moveTo>
                  <a:cubicBezTo>
                    <a:pt x="1011" y="1"/>
                    <a:pt x="905" y="17"/>
                    <a:pt x="810" y="53"/>
                  </a:cubicBezTo>
                  <a:cubicBezTo>
                    <a:pt x="441" y="196"/>
                    <a:pt x="215" y="386"/>
                    <a:pt x="107" y="672"/>
                  </a:cubicBezTo>
                  <a:cubicBezTo>
                    <a:pt x="0" y="958"/>
                    <a:pt x="60" y="1303"/>
                    <a:pt x="274" y="1684"/>
                  </a:cubicBezTo>
                  <a:cubicBezTo>
                    <a:pt x="405" y="1910"/>
                    <a:pt x="750" y="2434"/>
                    <a:pt x="1155" y="3029"/>
                  </a:cubicBezTo>
                  <a:cubicBezTo>
                    <a:pt x="1643" y="3756"/>
                    <a:pt x="2215" y="4589"/>
                    <a:pt x="2477" y="5053"/>
                  </a:cubicBezTo>
                  <a:cubicBezTo>
                    <a:pt x="2953" y="5875"/>
                    <a:pt x="3715" y="7756"/>
                    <a:pt x="3715" y="7780"/>
                  </a:cubicBezTo>
                  <a:cubicBezTo>
                    <a:pt x="3751" y="7851"/>
                    <a:pt x="3822" y="7911"/>
                    <a:pt x="3906" y="7911"/>
                  </a:cubicBezTo>
                  <a:cubicBezTo>
                    <a:pt x="3941" y="7911"/>
                    <a:pt x="3977" y="7899"/>
                    <a:pt x="4001" y="7887"/>
                  </a:cubicBezTo>
                  <a:cubicBezTo>
                    <a:pt x="4108" y="7839"/>
                    <a:pt x="4156" y="7720"/>
                    <a:pt x="4120" y="7613"/>
                  </a:cubicBezTo>
                  <a:cubicBezTo>
                    <a:pt x="4084" y="7530"/>
                    <a:pt x="3346" y="5684"/>
                    <a:pt x="2858" y="4839"/>
                  </a:cubicBezTo>
                  <a:cubicBezTo>
                    <a:pt x="2584" y="4363"/>
                    <a:pt x="2012" y="3529"/>
                    <a:pt x="1512" y="2779"/>
                  </a:cubicBezTo>
                  <a:cubicBezTo>
                    <a:pt x="1131" y="2220"/>
                    <a:pt x="774" y="1684"/>
                    <a:pt x="655" y="1470"/>
                  </a:cubicBezTo>
                  <a:cubicBezTo>
                    <a:pt x="488" y="1196"/>
                    <a:pt x="453" y="958"/>
                    <a:pt x="500" y="815"/>
                  </a:cubicBezTo>
                  <a:cubicBezTo>
                    <a:pt x="560" y="660"/>
                    <a:pt x="715" y="541"/>
                    <a:pt x="965" y="446"/>
                  </a:cubicBezTo>
                  <a:cubicBezTo>
                    <a:pt x="1015" y="427"/>
                    <a:pt x="1074" y="418"/>
                    <a:pt x="1140" y="418"/>
                  </a:cubicBezTo>
                  <a:cubicBezTo>
                    <a:pt x="1696" y="418"/>
                    <a:pt x="2750" y="1046"/>
                    <a:pt x="3346" y="1493"/>
                  </a:cubicBezTo>
                  <a:cubicBezTo>
                    <a:pt x="3387" y="1525"/>
                    <a:pt x="3430" y="1539"/>
                    <a:pt x="3470" y="1539"/>
                  </a:cubicBezTo>
                  <a:cubicBezTo>
                    <a:pt x="3642" y="1539"/>
                    <a:pt x="3779" y="1295"/>
                    <a:pt x="3596" y="1160"/>
                  </a:cubicBezTo>
                  <a:cubicBezTo>
                    <a:pt x="3416" y="1022"/>
                    <a:pt x="2032" y="1"/>
                    <a:pt x="1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2"/>
            <p:cNvSpPr/>
            <p:nvPr/>
          </p:nvSpPr>
          <p:spPr>
            <a:xfrm>
              <a:off x="6254000" y="1826050"/>
              <a:ext cx="50350" cy="317400"/>
            </a:xfrm>
            <a:custGeom>
              <a:avLst/>
              <a:gdLst/>
              <a:ahLst/>
              <a:cxnLst/>
              <a:rect l="l" t="t" r="r" b="b"/>
              <a:pathLst>
                <a:path w="2014" h="12696" extrusionOk="0">
                  <a:moveTo>
                    <a:pt x="229" y="1"/>
                  </a:moveTo>
                  <a:cubicBezTo>
                    <a:pt x="116" y="1"/>
                    <a:pt x="0" y="84"/>
                    <a:pt x="14" y="229"/>
                  </a:cubicBezTo>
                  <a:cubicBezTo>
                    <a:pt x="25" y="313"/>
                    <a:pt x="1109" y="8171"/>
                    <a:pt x="1109" y="9004"/>
                  </a:cubicBezTo>
                  <a:cubicBezTo>
                    <a:pt x="1109" y="9862"/>
                    <a:pt x="1561" y="12409"/>
                    <a:pt x="1585" y="12517"/>
                  </a:cubicBezTo>
                  <a:cubicBezTo>
                    <a:pt x="1597" y="12624"/>
                    <a:pt x="1692" y="12695"/>
                    <a:pt x="1788" y="12695"/>
                  </a:cubicBezTo>
                  <a:cubicBezTo>
                    <a:pt x="1799" y="12695"/>
                    <a:pt x="1811" y="12695"/>
                    <a:pt x="1823" y="12683"/>
                  </a:cubicBezTo>
                  <a:cubicBezTo>
                    <a:pt x="1942" y="12671"/>
                    <a:pt x="2014" y="12552"/>
                    <a:pt x="2002" y="12445"/>
                  </a:cubicBezTo>
                  <a:cubicBezTo>
                    <a:pt x="1990" y="12421"/>
                    <a:pt x="1526" y="9826"/>
                    <a:pt x="1526" y="9004"/>
                  </a:cubicBezTo>
                  <a:cubicBezTo>
                    <a:pt x="1526" y="8135"/>
                    <a:pt x="478" y="491"/>
                    <a:pt x="430" y="170"/>
                  </a:cubicBezTo>
                  <a:cubicBezTo>
                    <a:pt x="409" y="54"/>
                    <a:pt x="320" y="1"/>
                    <a:pt x="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2"/>
            <p:cNvSpPr/>
            <p:nvPr/>
          </p:nvSpPr>
          <p:spPr>
            <a:xfrm>
              <a:off x="6354350" y="3124200"/>
              <a:ext cx="109300" cy="69675"/>
            </a:xfrm>
            <a:custGeom>
              <a:avLst/>
              <a:gdLst/>
              <a:ahLst/>
              <a:cxnLst/>
              <a:rect l="l" t="t" r="r" b="b"/>
              <a:pathLst>
                <a:path w="4372" h="2787" extrusionOk="0">
                  <a:moveTo>
                    <a:pt x="4062" y="1"/>
                  </a:moveTo>
                  <a:cubicBezTo>
                    <a:pt x="4032" y="1"/>
                    <a:pt x="3999" y="8"/>
                    <a:pt x="3965" y="24"/>
                  </a:cubicBezTo>
                  <a:cubicBezTo>
                    <a:pt x="2631" y="703"/>
                    <a:pt x="1357" y="1500"/>
                    <a:pt x="155" y="2405"/>
                  </a:cubicBezTo>
                  <a:cubicBezTo>
                    <a:pt x="0" y="2524"/>
                    <a:pt x="83" y="2786"/>
                    <a:pt x="286" y="2786"/>
                  </a:cubicBezTo>
                  <a:cubicBezTo>
                    <a:pt x="333" y="2786"/>
                    <a:pt x="381" y="2774"/>
                    <a:pt x="417" y="2751"/>
                  </a:cubicBezTo>
                  <a:cubicBezTo>
                    <a:pt x="1584" y="1858"/>
                    <a:pt x="2834" y="1072"/>
                    <a:pt x="4155" y="405"/>
                  </a:cubicBezTo>
                  <a:cubicBezTo>
                    <a:pt x="4371" y="292"/>
                    <a:pt x="4258" y="1"/>
                    <a:pt x="4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2"/>
            <p:cNvSpPr/>
            <p:nvPr/>
          </p:nvSpPr>
          <p:spPr>
            <a:xfrm>
              <a:off x="6330825" y="3079975"/>
              <a:ext cx="59300" cy="66575"/>
            </a:xfrm>
            <a:custGeom>
              <a:avLst/>
              <a:gdLst/>
              <a:ahLst/>
              <a:cxnLst/>
              <a:rect l="l" t="t" r="r" b="b"/>
              <a:pathLst>
                <a:path w="2372" h="2663" extrusionOk="0">
                  <a:moveTo>
                    <a:pt x="2062" y="1"/>
                  </a:moveTo>
                  <a:cubicBezTo>
                    <a:pt x="2007" y="1"/>
                    <a:pt x="1951" y="24"/>
                    <a:pt x="1905" y="79"/>
                  </a:cubicBezTo>
                  <a:lnTo>
                    <a:pt x="72" y="2317"/>
                  </a:lnTo>
                  <a:cubicBezTo>
                    <a:pt x="0" y="2400"/>
                    <a:pt x="12" y="2543"/>
                    <a:pt x="96" y="2615"/>
                  </a:cubicBezTo>
                  <a:cubicBezTo>
                    <a:pt x="131" y="2638"/>
                    <a:pt x="179" y="2662"/>
                    <a:pt x="239" y="2662"/>
                  </a:cubicBezTo>
                  <a:cubicBezTo>
                    <a:pt x="298" y="2662"/>
                    <a:pt x="358" y="2626"/>
                    <a:pt x="393" y="2579"/>
                  </a:cubicBezTo>
                  <a:lnTo>
                    <a:pt x="2239" y="352"/>
                  </a:lnTo>
                  <a:cubicBezTo>
                    <a:pt x="2372" y="193"/>
                    <a:pt x="2221" y="1"/>
                    <a:pt x="2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2"/>
            <p:cNvSpPr/>
            <p:nvPr/>
          </p:nvSpPr>
          <p:spPr>
            <a:xfrm>
              <a:off x="6310575" y="3052850"/>
              <a:ext cx="33275" cy="67200"/>
            </a:xfrm>
            <a:custGeom>
              <a:avLst/>
              <a:gdLst/>
              <a:ahLst/>
              <a:cxnLst/>
              <a:rect l="l" t="t" r="r" b="b"/>
              <a:pathLst>
                <a:path w="1331" h="2688" extrusionOk="0">
                  <a:moveTo>
                    <a:pt x="1068" y="1"/>
                  </a:moveTo>
                  <a:cubicBezTo>
                    <a:pt x="989" y="1"/>
                    <a:pt x="910" y="42"/>
                    <a:pt x="870" y="140"/>
                  </a:cubicBezTo>
                  <a:lnTo>
                    <a:pt x="37" y="2402"/>
                  </a:lnTo>
                  <a:cubicBezTo>
                    <a:pt x="1" y="2521"/>
                    <a:pt x="60" y="2640"/>
                    <a:pt x="167" y="2676"/>
                  </a:cubicBezTo>
                  <a:cubicBezTo>
                    <a:pt x="191" y="2688"/>
                    <a:pt x="215" y="2688"/>
                    <a:pt x="239" y="2688"/>
                  </a:cubicBezTo>
                  <a:cubicBezTo>
                    <a:pt x="322" y="2688"/>
                    <a:pt x="406" y="2640"/>
                    <a:pt x="429" y="2557"/>
                  </a:cubicBezTo>
                  <a:lnTo>
                    <a:pt x="1263" y="282"/>
                  </a:lnTo>
                  <a:cubicBezTo>
                    <a:pt x="1330" y="118"/>
                    <a:pt x="1200"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2"/>
            <p:cNvSpPr/>
            <p:nvPr/>
          </p:nvSpPr>
          <p:spPr>
            <a:xfrm>
              <a:off x="6369025" y="3200850"/>
              <a:ext cx="79700" cy="27250"/>
            </a:xfrm>
            <a:custGeom>
              <a:avLst/>
              <a:gdLst/>
              <a:ahLst/>
              <a:cxnLst/>
              <a:rect l="l" t="t" r="r" b="b"/>
              <a:pathLst>
                <a:path w="3188" h="1090" extrusionOk="0">
                  <a:moveTo>
                    <a:pt x="2953" y="1"/>
                  </a:moveTo>
                  <a:cubicBezTo>
                    <a:pt x="2936" y="1"/>
                    <a:pt x="2919" y="3"/>
                    <a:pt x="2902" y="6"/>
                  </a:cubicBezTo>
                  <a:lnTo>
                    <a:pt x="246" y="685"/>
                  </a:lnTo>
                  <a:cubicBezTo>
                    <a:pt x="1" y="743"/>
                    <a:pt x="43" y="1090"/>
                    <a:pt x="282" y="1090"/>
                  </a:cubicBezTo>
                  <a:cubicBezTo>
                    <a:pt x="286" y="1090"/>
                    <a:pt x="290" y="1090"/>
                    <a:pt x="294" y="1090"/>
                  </a:cubicBezTo>
                  <a:lnTo>
                    <a:pt x="354" y="1090"/>
                  </a:lnTo>
                  <a:lnTo>
                    <a:pt x="3009" y="411"/>
                  </a:lnTo>
                  <a:cubicBezTo>
                    <a:pt x="3128" y="375"/>
                    <a:pt x="3187" y="268"/>
                    <a:pt x="3163" y="161"/>
                  </a:cubicBezTo>
                  <a:cubicBezTo>
                    <a:pt x="3133" y="59"/>
                    <a:pt x="3050" y="1"/>
                    <a:pt x="2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2"/>
            <p:cNvSpPr/>
            <p:nvPr/>
          </p:nvSpPr>
          <p:spPr>
            <a:xfrm>
              <a:off x="6381875" y="3259175"/>
              <a:ext cx="72800" cy="23700"/>
            </a:xfrm>
            <a:custGeom>
              <a:avLst/>
              <a:gdLst/>
              <a:ahLst/>
              <a:cxnLst/>
              <a:rect l="l" t="t" r="r" b="b"/>
              <a:pathLst>
                <a:path w="2912" h="948" extrusionOk="0">
                  <a:moveTo>
                    <a:pt x="299" y="1"/>
                  </a:moveTo>
                  <a:cubicBezTo>
                    <a:pt x="67" y="1"/>
                    <a:pt x="1" y="368"/>
                    <a:pt x="256" y="423"/>
                  </a:cubicBezTo>
                  <a:lnTo>
                    <a:pt x="2578" y="947"/>
                  </a:lnTo>
                  <a:lnTo>
                    <a:pt x="2626" y="947"/>
                  </a:lnTo>
                  <a:cubicBezTo>
                    <a:pt x="2876" y="947"/>
                    <a:pt x="2911" y="590"/>
                    <a:pt x="2673" y="531"/>
                  </a:cubicBezTo>
                  <a:lnTo>
                    <a:pt x="352" y="7"/>
                  </a:lnTo>
                  <a:cubicBezTo>
                    <a:pt x="333" y="3"/>
                    <a:pt x="316"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9B5E1-3800-44DD-837B-16BA8B03299D}"/>
              </a:ext>
            </a:extLst>
          </p:cNvPr>
          <p:cNvSpPr>
            <a:spLocks noGrp="1"/>
          </p:cNvSpPr>
          <p:nvPr>
            <p:ph type="title"/>
          </p:nvPr>
        </p:nvSpPr>
        <p:spPr>
          <a:xfrm>
            <a:off x="242455" y="316344"/>
            <a:ext cx="9026235" cy="662700"/>
          </a:xfrm>
        </p:spPr>
        <p:txBody>
          <a:bodyPr/>
          <a:lstStyle/>
          <a:p>
            <a:r>
              <a:rPr lang="fr-FR" dirty="0"/>
              <a:t>Stigmatisation publique en population générale</a:t>
            </a:r>
          </a:p>
        </p:txBody>
      </p:sp>
      <p:sp>
        <p:nvSpPr>
          <p:cNvPr id="3" name="Espace réservé du texte 2">
            <a:extLst>
              <a:ext uri="{FF2B5EF4-FFF2-40B4-BE49-F238E27FC236}">
                <a16:creationId xmlns:a16="http://schemas.microsoft.com/office/drawing/2014/main" id="{C9556D6C-BBEB-481C-952D-8F8227DF1774}"/>
              </a:ext>
            </a:extLst>
          </p:cNvPr>
          <p:cNvSpPr>
            <a:spLocks noGrp="1"/>
          </p:cNvSpPr>
          <p:nvPr>
            <p:ph type="body" idx="1"/>
          </p:nvPr>
        </p:nvSpPr>
        <p:spPr>
          <a:xfrm>
            <a:off x="242455" y="1130568"/>
            <a:ext cx="7717500" cy="1124700"/>
          </a:xfrm>
        </p:spPr>
        <p:txBody>
          <a:bodyPr/>
          <a:lstStyle/>
          <a:p>
            <a:r>
              <a:rPr lang="fr-FR" dirty="0"/>
              <a:t>Enquête SMPG (</a:t>
            </a:r>
            <a:r>
              <a:rPr lang="fr-FR" dirty="0" err="1"/>
              <a:t>Roelandt</a:t>
            </a:r>
            <a:r>
              <a:rPr lang="fr-FR" dirty="0"/>
              <a:t> et al., </a:t>
            </a:r>
          </a:p>
          <a:p>
            <a:pPr marL="139700" indent="0">
              <a:buNone/>
            </a:pPr>
            <a:r>
              <a:rPr lang="fr-FR" dirty="0"/>
              <a:t>2010, 2012)</a:t>
            </a:r>
          </a:p>
          <a:p>
            <a:endParaRPr lang="fr-FR" dirty="0"/>
          </a:p>
          <a:p>
            <a:r>
              <a:rPr lang="fr-FR" dirty="0"/>
              <a:t>17 pays</a:t>
            </a:r>
          </a:p>
          <a:p>
            <a:r>
              <a:rPr lang="fr-FR" dirty="0"/>
              <a:t>67 sites en France</a:t>
            </a:r>
          </a:p>
          <a:p>
            <a:r>
              <a:rPr lang="fr-FR" dirty="0"/>
              <a:t>« Fou », « Malade mental », </a:t>
            </a:r>
          </a:p>
          <a:p>
            <a:pPr marL="139700" indent="0">
              <a:buNone/>
            </a:pPr>
            <a:r>
              <a:rPr lang="fr-FR" dirty="0"/>
              <a:t>« Dépressif »</a:t>
            </a:r>
          </a:p>
        </p:txBody>
      </p:sp>
      <p:pic>
        <p:nvPicPr>
          <p:cNvPr id="7" name="Image 6">
            <a:extLst>
              <a:ext uri="{FF2B5EF4-FFF2-40B4-BE49-F238E27FC236}">
                <a16:creationId xmlns:a16="http://schemas.microsoft.com/office/drawing/2014/main" id="{CF577492-994C-4104-AD11-B5F9B4C39A1E}"/>
              </a:ext>
            </a:extLst>
          </p:cNvPr>
          <p:cNvPicPr>
            <a:picLocks noChangeAspect="1"/>
          </p:cNvPicPr>
          <p:nvPr/>
        </p:nvPicPr>
        <p:blipFill>
          <a:blip r:embed="rId2"/>
          <a:stretch>
            <a:fillRect/>
          </a:stretch>
        </p:blipFill>
        <p:spPr>
          <a:xfrm>
            <a:off x="3654360" y="1111209"/>
            <a:ext cx="5247185" cy="4012932"/>
          </a:xfrm>
          <a:prstGeom prst="rect">
            <a:avLst/>
          </a:prstGeom>
        </p:spPr>
      </p:pic>
      <p:sp>
        <p:nvSpPr>
          <p:cNvPr id="8" name="Rectangle : coins arrondis 7">
            <a:extLst>
              <a:ext uri="{FF2B5EF4-FFF2-40B4-BE49-F238E27FC236}">
                <a16:creationId xmlns:a16="http://schemas.microsoft.com/office/drawing/2014/main" id="{E7FB52A5-E395-4365-8C4F-9CFD80AA74FC}"/>
              </a:ext>
            </a:extLst>
          </p:cNvPr>
          <p:cNvSpPr/>
          <p:nvPr/>
        </p:nvSpPr>
        <p:spPr>
          <a:xfrm>
            <a:off x="3852407" y="2782957"/>
            <a:ext cx="4929809" cy="166977"/>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C9300F14-17FC-43B7-929B-363E86BF3733}"/>
              </a:ext>
            </a:extLst>
          </p:cNvPr>
          <p:cNvSpPr/>
          <p:nvPr/>
        </p:nvSpPr>
        <p:spPr>
          <a:xfrm>
            <a:off x="3852405" y="3678699"/>
            <a:ext cx="4929809" cy="166977"/>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CEC7CF8B-A26A-4046-978B-CF285C32E53D}"/>
              </a:ext>
            </a:extLst>
          </p:cNvPr>
          <p:cNvSpPr/>
          <p:nvPr/>
        </p:nvSpPr>
        <p:spPr>
          <a:xfrm>
            <a:off x="3852404" y="3988339"/>
            <a:ext cx="4929809" cy="34909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A0B3A7DA-D6CE-4BBC-9F08-BC889DE9CF63}"/>
              </a:ext>
            </a:extLst>
          </p:cNvPr>
          <p:cNvSpPr/>
          <p:nvPr/>
        </p:nvSpPr>
        <p:spPr>
          <a:xfrm>
            <a:off x="3852403" y="3246419"/>
            <a:ext cx="4929809" cy="166977"/>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2A197935-760B-465A-AB25-C708B78BD605}"/>
              </a:ext>
            </a:extLst>
          </p:cNvPr>
          <p:cNvSpPr/>
          <p:nvPr/>
        </p:nvSpPr>
        <p:spPr>
          <a:xfrm>
            <a:off x="3852403" y="2313682"/>
            <a:ext cx="4929809" cy="166977"/>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3">
            <a:extLst>
              <a:ext uri="{FF2B5EF4-FFF2-40B4-BE49-F238E27FC236}">
                <a16:creationId xmlns:a16="http://schemas.microsoft.com/office/drawing/2014/main" id="{EB12BA61-8BEE-4239-ABDB-70A41033C023}"/>
              </a:ext>
            </a:extLst>
          </p:cNvPr>
          <p:cNvSpPr/>
          <p:nvPr/>
        </p:nvSpPr>
        <p:spPr>
          <a:xfrm>
            <a:off x="3852402" y="1571577"/>
            <a:ext cx="4929809" cy="439807"/>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6776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9B5E1-3800-44DD-837B-16BA8B03299D}"/>
              </a:ext>
            </a:extLst>
          </p:cNvPr>
          <p:cNvSpPr>
            <a:spLocks noGrp="1"/>
          </p:cNvSpPr>
          <p:nvPr>
            <p:ph type="title"/>
          </p:nvPr>
        </p:nvSpPr>
        <p:spPr>
          <a:xfrm>
            <a:off x="-571500" y="22573"/>
            <a:ext cx="10287000" cy="662700"/>
          </a:xfrm>
        </p:spPr>
        <p:txBody>
          <a:bodyPr/>
          <a:lstStyle/>
          <a:p>
            <a:r>
              <a:rPr lang="fr-FR" sz="2800" dirty="0"/>
              <a:t>Stigmatisation publique: un regard commun et différencié</a:t>
            </a:r>
          </a:p>
        </p:txBody>
      </p:sp>
      <p:sp>
        <p:nvSpPr>
          <p:cNvPr id="3" name="Espace réservé du texte 2">
            <a:extLst>
              <a:ext uri="{FF2B5EF4-FFF2-40B4-BE49-F238E27FC236}">
                <a16:creationId xmlns:a16="http://schemas.microsoft.com/office/drawing/2014/main" id="{C9556D6C-BBEB-481C-952D-8F8227DF1774}"/>
              </a:ext>
            </a:extLst>
          </p:cNvPr>
          <p:cNvSpPr>
            <a:spLocks noGrp="1"/>
          </p:cNvSpPr>
          <p:nvPr>
            <p:ph type="body" idx="1"/>
          </p:nvPr>
        </p:nvSpPr>
        <p:spPr>
          <a:xfrm>
            <a:off x="503066" y="816078"/>
            <a:ext cx="9002250" cy="1124700"/>
          </a:xfrm>
        </p:spPr>
        <p:txBody>
          <a:bodyPr/>
          <a:lstStyle/>
          <a:p>
            <a:r>
              <a:rPr lang="fr-FR" dirty="0"/>
              <a:t>Toutes et tous </a:t>
            </a:r>
            <a:r>
              <a:rPr lang="fr-FR" dirty="0" err="1"/>
              <a:t>concerné·es</a:t>
            </a:r>
            <a:r>
              <a:rPr lang="fr-FR" dirty="0"/>
              <a:t>, mais pas à égalité</a:t>
            </a:r>
          </a:p>
          <a:p>
            <a:r>
              <a:rPr lang="fr-FR" dirty="0"/>
              <a:t>Des disparités (GAMIAN, 2024 adapté de </a:t>
            </a:r>
            <a:r>
              <a:rPr lang="fr-FR" dirty="0" err="1"/>
              <a:t>Hazell</a:t>
            </a:r>
            <a:r>
              <a:rPr lang="fr-FR" dirty="0"/>
              <a:t> et al.,</a:t>
            </a:r>
          </a:p>
          <a:p>
            <a:pPr marL="139700" indent="0">
              <a:buNone/>
            </a:pPr>
            <a:r>
              <a:rPr lang="fr-FR" dirty="0"/>
              <a:t>2022)</a:t>
            </a:r>
          </a:p>
          <a:p>
            <a:r>
              <a:rPr lang="fr-FR" dirty="0"/>
              <a:t>Etude IPSOS / Fondation Fondamental / Université Paris Est &amp; </a:t>
            </a:r>
          </a:p>
          <a:p>
            <a:pPr marL="139700" indent="0">
              <a:buNone/>
            </a:pPr>
            <a:r>
              <a:rPr lang="fr-FR" dirty="0"/>
              <a:t>Hôpital Henri Mondor (Durand-Zaleski et al., 2012)</a:t>
            </a:r>
          </a:p>
          <a:p>
            <a:endParaRPr lang="fr-FR" dirty="0"/>
          </a:p>
          <a:p>
            <a:endParaRPr lang="fr-FR" dirty="0"/>
          </a:p>
        </p:txBody>
      </p:sp>
      <p:pic>
        <p:nvPicPr>
          <p:cNvPr id="5" name="Image 4">
            <a:extLst>
              <a:ext uri="{FF2B5EF4-FFF2-40B4-BE49-F238E27FC236}">
                <a16:creationId xmlns:a16="http://schemas.microsoft.com/office/drawing/2014/main" id="{871A7712-421C-4EDA-8E82-F328D6D72143}"/>
              </a:ext>
            </a:extLst>
          </p:cNvPr>
          <p:cNvPicPr>
            <a:picLocks noChangeAspect="1"/>
          </p:cNvPicPr>
          <p:nvPr/>
        </p:nvPicPr>
        <p:blipFill>
          <a:blip r:embed="rId3"/>
          <a:stretch>
            <a:fillRect/>
          </a:stretch>
        </p:blipFill>
        <p:spPr>
          <a:xfrm>
            <a:off x="6403378" y="816078"/>
            <a:ext cx="2400323" cy="2880387"/>
          </a:xfrm>
          <a:prstGeom prst="rect">
            <a:avLst/>
          </a:prstGeom>
        </p:spPr>
      </p:pic>
      <p:pic>
        <p:nvPicPr>
          <p:cNvPr id="4" name="Image 3">
            <a:extLst>
              <a:ext uri="{FF2B5EF4-FFF2-40B4-BE49-F238E27FC236}">
                <a16:creationId xmlns:a16="http://schemas.microsoft.com/office/drawing/2014/main" id="{D49A1A66-1A47-4DC3-A741-9A3EA1AF81BE}"/>
              </a:ext>
            </a:extLst>
          </p:cNvPr>
          <p:cNvPicPr>
            <a:picLocks noChangeAspect="1"/>
          </p:cNvPicPr>
          <p:nvPr/>
        </p:nvPicPr>
        <p:blipFill>
          <a:blip r:embed="rId4"/>
          <a:stretch>
            <a:fillRect/>
          </a:stretch>
        </p:blipFill>
        <p:spPr>
          <a:xfrm>
            <a:off x="503066" y="2202388"/>
            <a:ext cx="5657578" cy="2615411"/>
          </a:xfrm>
          <a:prstGeom prst="rect">
            <a:avLst/>
          </a:prstGeom>
        </p:spPr>
      </p:pic>
    </p:spTree>
    <p:extLst>
      <p:ext uri="{BB962C8B-B14F-4D97-AF65-F5344CB8AC3E}">
        <p14:creationId xmlns:p14="http://schemas.microsoft.com/office/powerpoint/2010/main" val="120105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FBB446-447A-4E1D-862B-AD73980FB8B1}"/>
              </a:ext>
            </a:extLst>
          </p:cNvPr>
          <p:cNvSpPr>
            <a:spLocks noGrp="1"/>
          </p:cNvSpPr>
          <p:nvPr>
            <p:ph type="title"/>
          </p:nvPr>
        </p:nvSpPr>
        <p:spPr>
          <a:xfrm>
            <a:off x="-51758" y="0"/>
            <a:ext cx="9247516" cy="662700"/>
          </a:xfrm>
        </p:spPr>
        <p:txBody>
          <a:bodyPr/>
          <a:lstStyle/>
          <a:p>
            <a:r>
              <a:rPr lang="fr-FR" sz="2800" dirty="0"/>
              <a:t>Stigmatisation publique: un regard commun et différencié</a:t>
            </a:r>
          </a:p>
        </p:txBody>
      </p:sp>
      <p:graphicFrame>
        <p:nvGraphicFramePr>
          <p:cNvPr id="4" name="Diagramme 3">
            <a:extLst>
              <a:ext uri="{FF2B5EF4-FFF2-40B4-BE49-F238E27FC236}">
                <a16:creationId xmlns:a16="http://schemas.microsoft.com/office/drawing/2014/main" id="{B19678C5-4505-478E-ACBB-7D9033DF30EB}"/>
              </a:ext>
            </a:extLst>
          </p:cNvPr>
          <p:cNvGraphicFramePr/>
          <p:nvPr>
            <p:extLst>
              <p:ext uri="{D42A27DB-BD31-4B8C-83A1-F6EECF244321}">
                <p14:modId xmlns:p14="http://schemas.microsoft.com/office/powerpoint/2010/main" val="73452559"/>
              </p:ext>
            </p:extLst>
          </p:nvPr>
        </p:nvGraphicFramePr>
        <p:xfrm>
          <a:off x="100641" y="927939"/>
          <a:ext cx="904335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079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7B9D2-1A4E-4A2B-8E98-907359A3C826}"/>
              </a:ext>
            </a:extLst>
          </p:cNvPr>
          <p:cNvSpPr>
            <a:spLocks noGrp="1"/>
          </p:cNvSpPr>
          <p:nvPr>
            <p:ph type="title"/>
          </p:nvPr>
        </p:nvSpPr>
        <p:spPr>
          <a:xfrm>
            <a:off x="1465719" y="2159591"/>
            <a:ext cx="7366713" cy="1835700"/>
          </a:xfrm>
        </p:spPr>
        <p:txBody>
          <a:bodyPr/>
          <a:lstStyle/>
          <a:p>
            <a:r>
              <a:rPr lang="fr-FR" sz="4000" dirty="0"/>
              <a:t>Stigmatisation: rôle des médias</a:t>
            </a:r>
          </a:p>
        </p:txBody>
      </p:sp>
    </p:spTree>
    <p:extLst>
      <p:ext uri="{BB962C8B-B14F-4D97-AF65-F5344CB8AC3E}">
        <p14:creationId xmlns:p14="http://schemas.microsoft.com/office/powerpoint/2010/main" val="455760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9B5E1-3800-44DD-837B-16BA8B03299D}"/>
              </a:ext>
            </a:extLst>
          </p:cNvPr>
          <p:cNvSpPr>
            <a:spLocks noGrp="1"/>
          </p:cNvSpPr>
          <p:nvPr>
            <p:ph type="title"/>
          </p:nvPr>
        </p:nvSpPr>
        <p:spPr>
          <a:xfrm>
            <a:off x="283106" y="173807"/>
            <a:ext cx="8818418" cy="662700"/>
          </a:xfrm>
        </p:spPr>
        <p:txBody>
          <a:bodyPr/>
          <a:lstStyle/>
          <a:p>
            <a:r>
              <a:rPr lang="fr-FR" dirty="0"/>
              <a:t>Stigmatisation publique: le poids des images</a:t>
            </a:r>
          </a:p>
        </p:txBody>
      </p:sp>
      <p:pic>
        <p:nvPicPr>
          <p:cNvPr id="4" name="Image 3">
            <a:extLst>
              <a:ext uri="{FF2B5EF4-FFF2-40B4-BE49-F238E27FC236}">
                <a16:creationId xmlns:a16="http://schemas.microsoft.com/office/drawing/2014/main" id="{017A9135-5DE6-49F4-A0F3-84B34660033F}"/>
              </a:ext>
            </a:extLst>
          </p:cNvPr>
          <p:cNvPicPr>
            <a:picLocks noChangeAspect="1"/>
          </p:cNvPicPr>
          <p:nvPr/>
        </p:nvPicPr>
        <p:blipFill>
          <a:blip r:embed="rId3"/>
          <a:stretch>
            <a:fillRect/>
          </a:stretch>
        </p:blipFill>
        <p:spPr>
          <a:xfrm>
            <a:off x="696538" y="1088144"/>
            <a:ext cx="2462997" cy="1847248"/>
          </a:xfrm>
          <a:prstGeom prst="rect">
            <a:avLst/>
          </a:prstGeom>
        </p:spPr>
      </p:pic>
      <p:pic>
        <p:nvPicPr>
          <p:cNvPr id="5" name="Image 4">
            <a:extLst>
              <a:ext uri="{FF2B5EF4-FFF2-40B4-BE49-F238E27FC236}">
                <a16:creationId xmlns:a16="http://schemas.microsoft.com/office/drawing/2014/main" id="{1E298C00-AD5D-4AF8-BDC8-EE9FF01B470B}"/>
              </a:ext>
            </a:extLst>
          </p:cNvPr>
          <p:cNvPicPr>
            <a:picLocks noChangeAspect="1"/>
          </p:cNvPicPr>
          <p:nvPr/>
        </p:nvPicPr>
        <p:blipFill>
          <a:blip r:embed="rId4"/>
          <a:stretch>
            <a:fillRect/>
          </a:stretch>
        </p:blipFill>
        <p:spPr>
          <a:xfrm>
            <a:off x="937169" y="3166094"/>
            <a:ext cx="2695575" cy="1695450"/>
          </a:xfrm>
          <a:prstGeom prst="rect">
            <a:avLst/>
          </a:prstGeom>
        </p:spPr>
      </p:pic>
      <p:pic>
        <p:nvPicPr>
          <p:cNvPr id="6" name="Image 5">
            <a:extLst>
              <a:ext uri="{FF2B5EF4-FFF2-40B4-BE49-F238E27FC236}">
                <a16:creationId xmlns:a16="http://schemas.microsoft.com/office/drawing/2014/main" id="{09EEF3B8-E814-479D-9761-963EDA584234}"/>
              </a:ext>
            </a:extLst>
          </p:cNvPr>
          <p:cNvPicPr>
            <a:picLocks noChangeAspect="1"/>
          </p:cNvPicPr>
          <p:nvPr/>
        </p:nvPicPr>
        <p:blipFill>
          <a:blip r:embed="rId5"/>
          <a:stretch>
            <a:fillRect/>
          </a:stretch>
        </p:blipFill>
        <p:spPr>
          <a:xfrm>
            <a:off x="4097427" y="1088144"/>
            <a:ext cx="2085013" cy="2822693"/>
          </a:xfrm>
          <a:prstGeom prst="rect">
            <a:avLst/>
          </a:prstGeom>
        </p:spPr>
      </p:pic>
      <p:pic>
        <p:nvPicPr>
          <p:cNvPr id="9" name="Image 8">
            <a:extLst>
              <a:ext uri="{FF2B5EF4-FFF2-40B4-BE49-F238E27FC236}">
                <a16:creationId xmlns:a16="http://schemas.microsoft.com/office/drawing/2014/main" id="{3343DF93-A561-459D-ABB7-01767836317E}"/>
              </a:ext>
            </a:extLst>
          </p:cNvPr>
          <p:cNvPicPr>
            <a:picLocks noChangeAspect="1"/>
          </p:cNvPicPr>
          <p:nvPr/>
        </p:nvPicPr>
        <p:blipFill>
          <a:blip r:embed="rId6"/>
          <a:stretch>
            <a:fillRect/>
          </a:stretch>
        </p:blipFill>
        <p:spPr>
          <a:xfrm>
            <a:off x="6655649" y="2198613"/>
            <a:ext cx="1914525" cy="2390775"/>
          </a:xfrm>
          <a:prstGeom prst="rect">
            <a:avLst/>
          </a:prstGeom>
        </p:spPr>
      </p:pic>
      <p:sp>
        <p:nvSpPr>
          <p:cNvPr id="10" name="Rectangle : coins arrondis 9">
            <a:extLst>
              <a:ext uri="{FF2B5EF4-FFF2-40B4-BE49-F238E27FC236}">
                <a16:creationId xmlns:a16="http://schemas.microsoft.com/office/drawing/2014/main" id="{C06CE178-CC56-459D-8EA2-691F9527D863}"/>
              </a:ext>
            </a:extLst>
          </p:cNvPr>
          <p:cNvSpPr/>
          <p:nvPr/>
        </p:nvSpPr>
        <p:spPr>
          <a:xfrm>
            <a:off x="645042" y="1573619"/>
            <a:ext cx="7925132" cy="2822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7302E6D-2F5F-4684-ABBD-D7CE442EC913}"/>
              </a:ext>
            </a:extLst>
          </p:cNvPr>
          <p:cNvSpPr txBox="1"/>
          <p:nvPr/>
        </p:nvSpPr>
        <p:spPr>
          <a:xfrm>
            <a:off x="937169" y="2076893"/>
            <a:ext cx="7510293" cy="1169551"/>
          </a:xfrm>
          <a:prstGeom prst="rect">
            <a:avLst/>
          </a:prstGeom>
          <a:noFill/>
        </p:spPr>
        <p:txBody>
          <a:bodyPr wrap="square" rtlCol="0">
            <a:spAutoFit/>
          </a:bodyPr>
          <a:lstStyle/>
          <a:p>
            <a:r>
              <a:rPr lang="fr-FR" b="1" dirty="0"/>
              <a:t>France Inter – Le Masque et la Plume – 9 mars 2025</a:t>
            </a:r>
          </a:p>
          <a:p>
            <a:endParaRPr lang="fr-FR" dirty="0"/>
          </a:p>
          <a:p>
            <a:pPr algn="ctr"/>
            <a:r>
              <a:rPr lang="fr-FR" dirty="0"/>
              <a:t>« Une schizophrène ne peut pas écrire ces lettres merveilleuses »</a:t>
            </a:r>
          </a:p>
          <a:p>
            <a:endParaRPr lang="fr-FR" dirty="0"/>
          </a:p>
          <a:p>
            <a:pPr algn="r"/>
            <a:r>
              <a:rPr lang="fr-FR" dirty="0"/>
              <a:t>“Mon vrai nom est Elisabeth” d’Adèle </a:t>
            </a:r>
            <a:r>
              <a:rPr lang="fr-FR" dirty="0" err="1"/>
              <a:t>Yon</a:t>
            </a:r>
            <a:endParaRPr lang="fr-FR" dirty="0"/>
          </a:p>
        </p:txBody>
      </p:sp>
    </p:spTree>
    <p:extLst>
      <p:ext uri="{BB962C8B-B14F-4D97-AF65-F5344CB8AC3E}">
        <p14:creationId xmlns:p14="http://schemas.microsoft.com/office/powerpoint/2010/main" val="327856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29B5E1-3800-44DD-837B-16BA8B03299D}"/>
              </a:ext>
            </a:extLst>
          </p:cNvPr>
          <p:cNvSpPr>
            <a:spLocks noGrp="1"/>
          </p:cNvSpPr>
          <p:nvPr>
            <p:ph type="title"/>
          </p:nvPr>
        </p:nvSpPr>
        <p:spPr>
          <a:xfrm>
            <a:off x="491551" y="112898"/>
            <a:ext cx="8430775" cy="662700"/>
          </a:xfrm>
        </p:spPr>
        <p:txBody>
          <a:bodyPr/>
          <a:lstStyle/>
          <a:p>
            <a:r>
              <a:rPr lang="fr-FR" dirty="0"/>
              <a:t>Stigmatisation publique: le poids des mots</a:t>
            </a:r>
          </a:p>
        </p:txBody>
      </p:sp>
      <p:sp>
        <p:nvSpPr>
          <p:cNvPr id="3" name="Espace réservé du texte 2">
            <a:extLst>
              <a:ext uri="{FF2B5EF4-FFF2-40B4-BE49-F238E27FC236}">
                <a16:creationId xmlns:a16="http://schemas.microsoft.com/office/drawing/2014/main" id="{C9556D6C-BBEB-481C-952D-8F8227DF1774}"/>
              </a:ext>
            </a:extLst>
          </p:cNvPr>
          <p:cNvSpPr>
            <a:spLocks noGrp="1"/>
          </p:cNvSpPr>
          <p:nvPr>
            <p:ph type="body" idx="1"/>
          </p:nvPr>
        </p:nvSpPr>
        <p:spPr/>
        <p:txBody>
          <a:bodyPr/>
          <a:lstStyle/>
          <a:p>
            <a:r>
              <a:rPr lang="fr-FR" dirty="0"/>
              <a:t>Etude mandatée par l’association </a:t>
            </a:r>
            <a:r>
              <a:rPr lang="fr-FR" dirty="0" err="1"/>
              <a:t>PromesseS</a:t>
            </a:r>
            <a:r>
              <a:rPr lang="fr-FR" dirty="0"/>
              <a:t> (collectif </a:t>
            </a:r>
            <a:r>
              <a:rPr lang="fr-FR" dirty="0" err="1"/>
              <a:t>Schizohrénies</a:t>
            </a:r>
            <a:r>
              <a:rPr lang="fr-FR" dirty="0"/>
              <a:t>)</a:t>
            </a:r>
          </a:p>
          <a:p>
            <a:r>
              <a:rPr lang="fr-FR" dirty="0"/>
              <a:t>Corpus de presse écrite collecté 1</a:t>
            </a:r>
            <a:r>
              <a:rPr lang="fr-FR" baseline="30000" dirty="0"/>
              <a:t>er</a:t>
            </a:r>
            <a:r>
              <a:rPr lang="fr-FR" dirty="0"/>
              <a:t> janvier 2011 au 31 mars 2015 (Le Monde, Libération, Le Figaro, La Croix, Le Parisien, L’Express, Le Point, Paris-Match)</a:t>
            </a:r>
          </a:p>
          <a:p>
            <a:endParaRPr lang="fr-FR" dirty="0"/>
          </a:p>
          <a:p>
            <a:r>
              <a:rPr lang="fr-FR" dirty="0"/>
              <a:t>« Schizophrénie »: 0,16% articles</a:t>
            </a:r>
          </a:p>
          <a:p>
            <a:pPr lvl="1"/>
            <a:r>
              <a:rPr lang="fr-FR" dirty="0"/>
              <a:t>Sens psychopathologique dans 44%</a:t>
            </a:r>
          </a:p>
          <a:p>
            <a:pPr lvl="1"/>
            <a:r>
              <a:rPr lang="fr-FR" dirty="0"/>
              <a:t>Majoritairement dans des articles des rubriques culturelles</a:t>
            </a:r>
          </a:p>
          <a:p>
            <a:pPr lvl="1"/>
            <a:r>
              <a:rPr lang="fr-FR" dirty="0"/>
              <a:t>Utilisation associée à la violence</a:t>
            </a:r>
          </a:p>
          <a:p>
            <a:endParaRPr lang="fr-FR" dirty="0"/>
          </a:p>
          <a:p>
            <a:r>
              <a:rPr lang="fr-FR" dirty="0"/>
              <a:t>Sens métaphorique: contradiction, ambivalence, double discours, dédoublement de la personnalité</a:t>
            </a:r>
          </a:p>
          <a:p>
            <a:r>
              <a:rPr lang="fr-FR" dirty="0"/>
              <a:t>Contexte politique</a:t>
            </a:r>
          </a:p>
          <a:p>
            <a:endParaRPr lang="fr-FR" dirty="0"/>
          </a:p>
        </p:txBody>
      </p:sp>
      <p:pic>
        <p:nvPicPr>
          <p:cNvPr id="4" name="Image 3">
            <a:extLst>
              <a:ext uri="{FF2B5EF4-FFF2-40B4-BE49-F238E27FC236}">
                <a16:creationId xmlns:a16="http://schemas.microsoft.com/office/drawing/2014/main" id="{8E6A8D65-B2B7-4D9F-A7DF-16BC6C1573CB}"/>
              </a:ext>
            </a:extLst>
          </p:cNvPr>
          <p:cNvPicPr>
            <a:picLocks noChangeAspect="1"/>
          </p:cNvPicPr>
          <p:nvPr/>
        </p:nvPicPr>
        <p:blipFill>
          <a:blip r:embed="rId3"/>
          <a:stretch>
            <a:fillRect/>
          </a:stretch>
        </p:blipFill>
        <p:spPr>
          <a:xfrm>
            <a:off x="665487" y="706141"/>
            <a:ext cx="2471572" cy="3157021"/>
          </a:xfrm>
          <a:prstGeom prst="rect">
            <a:avLst/>
          </a:prstGeom>
        </p:spPr>
      </p:pic>
      <p:sp>
        <p:nvSpPr>
          <p:cNvPr id="5" name="Rectangle 4">
            <a:extLst>
              <a:ext uri="{FF2B5EF4-FFF2-40B4-BE49-F238E27FC236}">
                <a16:creationId xmlns:a16="http://schemas.microsoft.com/office/drawing/2014/main" id="{7FD4C7E1-4BE9-4108-85FA-F5D239F4E2B6}"/>
              </a:ext>
            </a:extLst>
          </p:cNvPr>
          <p:cNvSpPr/>
          <p:nvPr/>
        </p:nvSpPr>
        <p:spPr>
          <a:xfrm>
            <a:off x="773937" y="3863162"/>
            <a:ext cx="8148389" cy="1225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dirty="0">
                <a:solidFill>
                  <a:schemeClr val="tx1"/>
                </a:solidFill>
              </a:rPr>
              <a:t>Ce mal français, qui considère le travail comme le problème plutôt que la solution, a un nom : la schizophrénie. Il empire. Au risque de disloquer in fine notre contrat social. L’Express, 30 août 2023.</a:t>
            </a:r>
          </a:p>
        </p:txBody>
      </p:sp>
      <p:sp>
        <p:nvSpPr>
          <p:cNvPr id="6" name="Rectangle 5">
            <a:extLst>
              <a:ext uri="{FF2B5EF4-FFF2-40B4-BE49-F238E27FC236}">
                <a16:creationId xmlns:a16="http://schemas.microsoft.com/office/drawing/2014/main" id="{71C11C35-3EA5-4B84-A9CE-C748DC37B9B4}"/>
              </a:ext>
            </a:extLst>
          </p:cNvPr>
          <p:cNvSpPr/>
          <p:nvPr/>
        </p:nvSpPr>
        <p:spPr>
          <a:xfrm>
            <a:off x="4413542" y="975254"/>
            <a:ext cx="3441388" cy="1225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Changement climatique : la schizophrénie européenne</a:t>
            </a:r>
          </a:p>
        </p:txBody>
      </p:sp>
      <p:sp>
        <p:nvSpPr>
          <p:cNvPr id="8" name="Rectangle 7">
            <a:extLst>
              <a:ext uri="{FF2B5EF4-FFF2-40B4-BE49-F238E27FC236}">
                <a16:creationId xmlns:a16="http://schemas.microsoft.com/office/drawing/2014/main" id="{C97BA930-A26D-4CB4-BBB6-B9A37566E9D0}"/>
              </a:ext>
            </a:extLst>
          </p:cNvPr>
          <p:cNvSpPr/>
          <p:nvPr/>
        </p:nvSpPr>
        <p:spPr>
          <a:xfrm>
            <a:off x="3735267" y="2368229"/>
            <a:ext cx="4792206" cy="12257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Le théâtre, sans le public, ça s’appelle la schizophrénie.</a:t>
            </a:r>
          </a:p>
        </p:txBody>
      </p:sp>
      <p:pic>
        <p:nvPicPr>
          <p:cNvPr id="9" name="Image 8" descr="Une image contenant habits, personne, Visage humain, texte&#10;&#10;Description générée automatiquement">
            <a:extLst>
              <a:ext uri="{FF2B5EF4-FFF2-40B4-BE49-F238E27FC236}">
                <a16:creationId xmlns:a16="http://schemas.microsoft.com/office/drawing/2014/main" id="{BAB7B028-9D17-4420-B658-A7ECDE20142E}"/>
              </a:ext>
            </a:extLst>
          </p:cNvPr>
          <p:cNvPicPr>
            <a:picLocks noChangeAspect="1"/>
          </p:cNvPicPr>
          <p:nvPr/>
        </p:nvPicPr>
        <p:blipFill>
          <a:blip r:embed="rId4"/>
          <a:stretch>
            <a:fillRect/>
          </a:stretch>
        </p:blipFill>
        <p:spPr>
          <a:xfrm>
            <a:off x="456400" y="740869"/>
            <a:ext cx="2889746" cy="3087564"/>
          </a:xfrm>
          <a:prstGeom prst="rect">
            <a:avLst/>
          </a:prstGeom>
        </p:spPr>
      </p:pic>
    </p:spTree>
    <p:extLst>
      <p:ext uri="{BB962C8B-B14F-4D97-AF65-F5344CB8AC3E}">
        <p14:creationId xmlns:p14="http://schemas.microsoft.com/office/powerpoint/2010/main" val="348911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8" grpId="0" animBg="1"/>
    </p:bldLst>
  </p:timing>
</p:sld>
</file>

<file path=ppt/theme/theme1.xml><?xml version="1.0" encoding="utf-8"?>
<a:theme xmlns:a="http://schemas.openxmlformats.org/drawingml/2006/main" name="Nerve Control Techniques Workshop by Slidesgo">
  <a:themeElements>
    <a:clrScheme name="Simple Light">
      <a:dk1>
        <a:srgbClr val="3E4059"/>
      </a:dk1>
      <a:lt1>
        <a:srgbClr val="F8E4D2"/>
      </a:lt1>
      <a:dk2>
        <a:srgbClr val="4E5475"/>
      </a:dk2>
      <a:lt2>
        <a:srgbClr val="D8914E"/>
      </a:lt2>
      <a:accent1>
        <a:srgbClr val="E5A96A"/>
      </a:accent1>
      <a:accent2>
        <a:srgbClr val="F0C6A8"/>
      </a:accent2>
      <a:accent3>
        <a:srgbClr val="D06B5C"/>
      </a:accent3>
      <a:accent4>
        <a:srgbClr val="D48377"/>
      </a:accent4>
      <a:accent5>
        <a:srgbClr val="BA5047"/>
      </a:accent5>
      <a:accent6>
        <a:srgbClr val="F5F3EE"/>
      </a:accent6>
      <a:hlink>
        <a:srgbClr val="3E40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1458</TotalTime>
  <Words>2158</Words>
  <Application>Microsoft Office PowerPoint</Application>
  <PresentationFormat>Affichage à l'écran (16:9)</PresentationFormat>
  <Paragraphs>279</Paragraphs>
  <Slides>30</Slides>
  <Notes>12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30</vt:i4>
      </vt:variant>
    </vt:vector>
  </HeadingPairs>
  <TitlesOfParts>
    <vt:vector size="40" baseType="lpstr">
      <vt:lpstr>HelveticaLTStd-Light</vt:lpstr>
      <vt:lpstr>Open Sans</vt:lpstr>
      <vt:lpstr>Cambria Math</vt:lpstr>
      <vt:lpstr>Open Sans Medium</vt:lpstr>
      <vt:lpstr>Times New Roman</vt:lpstr>
      <vt:lpstr>Arial</vt:lpstr>
      <vt:lpstr>Hind</vt:lpstr>
      <vt:lpstr>BlinkMacSystemFont</vt:lpstr>
      <vt:lpstr>Chau Philomene One</vt:lpstr>
      <vt:lpstr>Nerve Control Techniques Workshop by Slidesgo</vt:lpstr>
      <vt:lpstr>Troubles psychiques: et si le problème, c’était le regard des autres?</vt:lpstr>
      <vt:lpstr>La stigmatisation en santé mentale: une réalité à décrypter en fonction des contextes et avec des données probantes</vt:lpstr>
      <vt:lpstr>Stigmatisation: de quoi parlons-nous?</vt:lpstr>
      <vt:lpstr>Stigmatisation publique en population générale</vt:lpstr>
      <vt:lpstr>Stigmatisation publique: un regard commun et différencié</vt:lpstr>
      <vt:lpstr>Stigmatisation publique: un regard commun et différencié</vt:lpstr>
      <vt:lpstr>Stigmatisation: rôle des médias</vt:lpstr>
      <vt:lpstr>Stigmatisation publique: le poids des images</vt:lpstr>
      <vt:lpstr>Stigmatisation publique: le poids des mots</vt:lpstr>
      <vt:lpstr>Le regard des autres à travers les stéréotypes</vt:lpstr>
      <vt:lpstr>Les médias comme ressources</vt:lpstr>
      <vt:lpstr>Les médias comme ressources</vt:lpstr>
      <vt:lpstr>La stigmatisation par association</vt:lpstr>
      <vt:lpstr>Stigmatisation structurelle</vt:lpstr>
      <vt:lpstr>Stigmatisation structurelle: pratiques en santé mentale</vt:lpstr>
      <vt:lpstr>Stigmatisation structurelle: pratiques en santé mentale</vt:lpstr>
      <vt:lpstr>Stigmatisation structurelle: pratiques en santé mentale</vt:lpstr>
      <vt:lpstr>Stigmatisation et enseignement universitaire</vt:lpstr>
      <vt:lpstr>Stigmatisation et recherche académique</vt:lpstr>
      <vt:lpstr>La stigmatisation diminue t-elle? </vt:lpstr>
      <vt:lpstr>En Grande-Bretagne</vt:lpstr>
      <vt:lpstr>En Allemagne</vt:lpstr>
      <vt:lpstr>Changer les regards: l’impact des programmes de déstigmatisation</vt:lpstr>
      <vt:lpstr>Présentation PowerPoint</vt:lpstr>
      <vt:lpstr>Des solutions?</vt:lpstr>
      <vt:lpstr>Se libérer du regard des autres… et du sien</vt:lpstr>
      <vt:lpstr>Auto-stigmatisation</vt:lpstr>
      <vt:lpstr>Facteurs de résistance à la stigmatisation</vt:lpstr>
      <vt:lpstr>Conclusion</vt:lpstr>
      <vt:lpstr>Merci pour votre attention  chrystel.besche@univ-reims.fr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Troubles psychiques: et si le problème, c’était le regard des autres?</dc:title>
  <dc:creator>CHRYSTEL BESCHE-RICHARD</dc:creator>
  <cp:lastModifiedBy>CHRYSTEL BESCHE-RICHARD</cp:lastModifiedBy>
  <cp:revision>2</cp:revision>
  <dcterms:created xsi:type="dcterms:W3CDTF">2025-09-24T14:06:41Z</dcterms:created>
  <dcterms:modified xsi:type="dcterms:W3CDTF">2025-09-26T10:08:07Z</dcterms:modified>
</cp:coreProperties>
</file>